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5" r:id="rId4"/>
    <p:sldId id="262" r:id="rId5"/>
    <p:sldId id="266" r:id="rId6"/>
    <p:sldId id="264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681508-2345-40AD-A9CC-8787B03A9B84}" v="23" dt="2023-06-29T11:31:20.1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lly Rylands" userId="d8241e08-1c47-406f-bf76-446e587e5019" providerId="ADAL" clId="{26681508-2345-40AD-A9CC-8787B03A9B84}"/>
    <pc:docChg chg="undo custSel addSld delSld modSld sldOrd">
      <pc:chgData name="Sally Rylands" userId="d8241e08-1c47-406f-bf76-446e587e5019" providerId="ADAL" clId="{26681508-2345-40AD-A9CC-8787B03A9B84}" dt="2023-06-29T11:33:28.935" v="132" actId="20577"/>
      <pc:docMkLst>
        <pc:docMk/>
      </pc:docMkLst>
      <pc:sldChg chg="addSp modSp mod">
        <pc:chgData name="Sally Rylands" userId="d8241e08-1c47-406f-bf76-446e587e5019" providerId="ADAL" clId="{26681508-2345-40AD-A9CC-8787B03A9B84}" dt="2023-06-29T11:33:28.935" v="132" actId="20577"/>
        <pc:sldMkLst>
          <pc:docMk/>
          <pc:sldMk cId="4203959295" sldId="262"/>
        </pc:sldMkLst>
        <pc:spChg chg="add mod">
          <ac:chgData name="Sally Rylands" userId="d8241e08-1c47-406f-bf76-446e587e5019" providerId="ADAL" clId="{26681508-2345-40AD-A9CC-8787B03A9B84}" dt="2023-06-28T16:43:26.539" v="30" actId="1076"/>
          <ac:spMkLst>
            <pc:docMk/>
            <pc:sldMk cId="4203959295" sldId="262"/>
            <ac:spMk id="2" creationId="{85D69775-662F-97CA-A750-86D7F29EBDA4}"/>
          </ac:spMkLst>
        </pc:spChg>
        <pc:spChg chg="add mod">
          <ac:chgData name="Sally Rylands" userId="d8241e08-1c47-406f-bf76-446e587e5019" providerId="ADAL" clId="{26681508-2345-40AD-A9CC-8787B03A9B84}" dt="2023-06-28T16:43:31.220" v="31" actId="1076"/>
          <ac:spMkLst>
            <pc:docMk/>
            <pc:sldMk cId="4203959295" sldId="262"/>
            <ac:spMk id="4" creationId="{16979C3F-1415-5C18-70EE-6ABB33261C41}"/>
          </ac:spMkLst>
        </pc:spChg>
        <pc:spChg chg="add mod">
          <ac:chgData name="Sally Rylands" userId="d8241e08-1c47-406f-bf76-446e587e5019" providerId="ADAL" clId="{26681508-2345-40AD-A9CC-8787B03A9B84}" dt="2023-06-29T11:33:28.935" v="132" actId="20577"/>
          <ac:spMkLst>
            <pc:docMk/>
            <pc:sldMk cId="4203959295" sldId="262"/>
            <ac:spMk id="5" creationId="{8ADCE9B3-D307-8041-5601-9EE294CE9FF8}"/>
          </ac:spMkLst>
        </pc:spChg>
      </pc:sldChg>
      <pc:sldChg chg="addSp modSp mod ord">
        <pc:chgData name="Sally Rylands" userId="d8241e08-1c47-406f-bf76-446e587e5019" providerId="ADAL" clId="{26681508-2345-40AD-A9CC-8787B03A9B84}" dt="2023-06-28T16:42:05.992" v="25"/>
        <pc:sldMkLst>
          <pc:docMk/>
          <pc:sldMk cId="4172222623" sldId="263"/>
        </pc:sldMkLst>
        <pc:spChg chg="add mod">
          <ac:chgData name="Sally Rylands" userId="d8241e08-1c47-406f-bf76-446e587e5019" providerId="ADAL" clId="{26681508-2345-40AD-A9CC-8787B03A9B84}" dt="2023-06-28T16:41:44.687" v="23"/>
          <ac:spMkLst>
            <pc:docMk/>
            <pc:sldMk cId="4172222623" sldId="263"/>
            <ac:spMk id="2" creationId="{B0B6B0C2-B5B9-E719-5FE9-6EB601BCB622}"/>
          </ac:spMkLst>
        </pc:spChg>
        <pc:spChg chg="add mod">
          <ac:chgData name="Sally Rylands" userId="d8241e08-1c47-406f-bf76-446e587e5019" providerId="ADAL" clId="{26681508-2345-40AD-A9CC-8787B03A9B84}" dt="2023-06-28T16:42:05.992" v="25"/>
          <ac:spMkLst>
            <pc:docMk/>
            <pc:sldMk cId="4172222623" sldId="263"/>
            <ac:spMk id="3" creationId="{B2FD9D2A-F6C3-C733-2615-6048B24A4BB8}"/>
          </ac:spMkLst>
        </pc:spChg>
      </pc:sldChg>
      <pc:sldChg chg="addSp modSp mod ord">
        <pc:chgData name="Sally Rylands" userId="d8241e08-1c47-406f-bf76-446e587e5019" providerId="ADAL" clId="{26681508-2345-40AD-A9CC-8787B03A9B84}" dt="2023-06-28T16:51:56.932" v="52" actId="1076"/>
        <pc:sldMkLst>
          <pc:docMk/>
          <pc:sldMk cId="1281540518" sldId="264"/>
        </pc:sldMkLst>
        <pc:spChg chg="add mod">
          <ac:chgData name="Sally Rylands" userId="d8241e08-1c47-406f-bf76-446e587e5019" providerId="ADAL" clId="{26681508-2345-40AD-A9CC-8787B03A9B84}" dt="2023-06-28T16:51:13.612" v="46"/>
          <ac:spMkLst>
            <pc:docMk/>
            <pc:sldMk cId="1281540518" sldId="264"/>
            <ac:spMk id="2" creationId="{CA911A8D-1206-B9EC-4C27-3380C0D9BCD5}"/>
          </ac:spMkLst>
        </pc:spChg>
        <pc:spChg chg="add mod">
          <ac:chgData name="Sally Rylands" userId="d8241e08-1c47-406f-bf76-446e587e5019" providerId="ADAL" clId="{26681508-2345-40AD-A9CC-8787B03A9B84}" dt="2023-06-28T16:51:39.098" v="49" actId="1076"/>
          <ac:spMkLst>
            <pc:docMk/>
            <pc:sldMk cId="1281540518" sldId="264"/>
            <ac:spMk id="3" creationId="{19094729-D986-FC2B-4AFB-B484FBFC7975}"/>
          </ac:spMkLst>
        </pc:spChg>
        <pc:spChg chg="add mod">
          <ac:chgData name="Sally Rylands" userId="d8241e08-1c47-406f-bf76-446e587e5019" providerId="ADAL" clId="{26681508-2345-40AD-A9CC-8787B03A9B84}" dt="2023-06-28T16:51:56.932" v="52" actId="1076"/>
          <ac:spMkLst>
            <pc:docMk/>
            <pc:sldMk cId="1281540518" sldId="264"/>
            <ac:spMk id="4" creationId="{EB224668-46EC-6F66-AE02-5EAF1B0754B2}"/>
          </ac:spMkLst>
        </pc:spChg>
      </pc:sldChg>
      <pc:sldChg chg="addSp delSp modSp new del mod">
        <pc:chgData name="Sally Rylands" userId="d8241e08-1c47-406f-bf76-446e587e5019" providerId="ADAL" clId="{26681508-2345-40AD-A9CC-8787B03A9B84}" dt="2023-06-28T16:38:44.176" v="14" actId="47"/>
        <pc:sldMkLst>
          <pc:docMk/>
          <pc:sldMk cId="3228637512" sldId="265"/>
        </pc:sldMkLst>
        <pc:spChg chg="del">
          <ac:chgData name="Sally Rylands" userId="d8241e08-1c47-406f-bf76-446e587e5019" providerId="ADAL" clId="{26681508-2345-40AD-A9CC-8787B03A9B84}" dt="2023-06-28T16:37:31.858" v="3" actId="478"/>
          <ac:spMkLst>
            <pc:docMk/>
            <pc:sldMk cId="3228637512" sldId="265"/>
            <ac:spMk id="2" creationId="{4D7DA576-F7B0-6227-EB32-78DBEF1E5902}"/>
          </ac:spMkLst>
        </pc:spChg>
        <pc:spChg chg="del">
          <ac:chgData name="Sally Rylands" userId="d8241e08-1c47-406f-bf76-446e587e5019" providerId="ADAL" clId="{26681508-2345-40AD-A9CC-8787B03A9B84}" dt="2023-06-28T16:37:33.649" v="4" actId="478"/>
          <ac:spMkLst>
            <pc:docMk/>
            <pc:sldMk cId="3228637512" sldId="265"/>
            <ac:spMk id="3" creationId="{4403147E-4E47-6C69-F840-DA9240FD55C9}"/>
          </ac:spMkLst>
        </pc:spChg>
        <pc:graphicFrameChg chg="add del mod modGraphic">
          <ac:chgData name="Sally Rylands" userId="d8241e08-1c47-406f-bf76-446e587e5019" providerId="ADAL" clId="{26681508-2345-40AD-A9CC-8787B03A9B84}" dt="2023-06-28T16:37:59.202" v="12"/>
          <ac:graphicFrameMkLst>
            <pc:docMk/>
            <pc:sldMk cId="3228637512" sldId="265"/>
            <ac:graphicFrameMk id="4" creationId="{FEB239CE-4612-47F5-7238-4A080FE74BC5}"/>
          </ac:graphicFrameMkLst>
        </pc:graphicFrameChg>
        <pc:graphicFrameChg chg="add mod">
          <ac:chgData name="Sally Rylands" userId="d8241e08-1c47-406f-bf76-446e587e5019" providerId="ADAL" clId="{26681508-2345-40AD-A9CC-8787B03A9B84}" dt="2023-06-28T16:38:37.740" v="13"/>
          <ac:graphicFrameMkLst>
            <pc:docMk/>
            <pc:sldMk cId="3228637512" sldId="265"/>
            <ac:graphicFrameMk id="5" creationId="{200F8149-4E84-DFAD-C339-960A333261AE}"/>
          </ac:graphicFrameMkLst>
        </pc:graphicFrameChg>
      </pc:sldChg>
      <pc:sldChg chg="addSp delSp modSp new mod ord">
        <pc:chgData name="Sally Rylands" userId="d8241e08-1c47-406f-bf76-446e587e5019" providerId="ADAL" clId="{26681508-2345-40AD-A9CC-8787B03A9B84}" dt="2023-06-29T11:28:32.320" v="60" actId="1076"/>
        <pc:sldMkLst>
          <pc:docMk/>
          <pc:sldMk cId="3680952405" sldId="265"/>
        </pc:sldMkLst>
        <pc:spChg chg="del">
          <ac:chgData name="Sally Rylands" userId="d8241e08-1c47-406f-bf76-446e587e5019" providerId="ADAL" clId="{26681508-2345-40AD-A9CC-8787B03A9B84}" dt="2023-06-28T16:39:49.396" v="18" actId="478"/>
          <ac:spMkLst>
            <pc:docMk/>
            <pc:sldMk cId="3680952405" sldId="265"/>
            <ac:spMk id="2" creationId="{F8153607-0E87-3066-2600-144941ACB7CD}"/>
          </ac:spMkLst>
        </pc:spChg>
        <pc:spChg chg="del">
          <ac:chgData name="Sally Rylands" userId="d8241e08-1c47-406f-bf76-446e587e5019" providerId="ADAL" clId="{26681508-2345-40AD-A9CC-8787B03A9B84}" dt="2023-06-28T16:39:51.176" v="19" actId="478"/>
          <ac:spMkLst>
            <pc:docMk/>
            <pc:sldMk cId="3680952405" sldId="265"/>
            <ac:spMk id="3" creationId="{30396804-BD13-69E6-D119-94A26D1B28B8}"/>
          </ac:spMkLst>
        </pc:spChg>
        <pc:graphicFrameChg chg="add mod">
          <ac:chgData name="Sally Rylands" userId="d8241e08-1c47-406f-bf76-446e587e5019" providerId="ADAL" clId="{26681508-2345-40AD-A9CC-8787B03A9B84}" dt="2023-06-29T11:28:32.320" v="60" actId="1076"/>
          <ac:graphicFrameMkLst>
            <pc:docMk/>
            <pc:sldMk cId="3680952405" sldId="265"/>
            <ac:graphicFrameMk id="2" creationId="{A1BEA882-9A61-FA62-7FD6-A5C3454D8303}"/>
          </ac:graphicFrameMkLst>
        </pc:graphicFrameChg>
        <pc:graphicFrameChg chg="add del mod">
          <ac:chgData name="Sally Rylands" userId="d8241e08-1c47-406f-bf76-446e587e5019" providerId="ADAL" clId="{26681508-2345-40AD-A9CC-8787B03A9B84}" dt="2023-06-29T11:27:52.808" v="57" actId="478"/>
          <ac:graphicFrameMkLst>
            <pc:docMk/>
            <pc:sldMk cId="3680952405" sldId="265"/>
            <ac:graphicFrameMk id="4" creationId="{6454F161-67E4-01FD-1811-B6DDF4AB5302}"/>
          </ac:graphicFrameMkLst>
        </pc:graphicFrameChg>
      </pc:sldChg>
      <pc:sldChg chg="addSp delSp modSp new mod">
        <pc:chgData name="Sally Rylands" userId="d8241e08-1c47-406f-bf76-446e587e5019" providerId="ADAL" clId="{26681508-2345-40AD-A9CC-8787B03A9B84}" dt="2023-06-29T11:29:37.152" v="64" actId="1076"/>
        <pc:sldMkLst>
          <pc:docMk/>
          <pc:sldMk cId="2498393509" sldId="266"/>
        </pc:sldMkLst>
        <pc:spChg chg="del">
          <ac:chgData name="Sally Rylands" userId="d8241e08-1c47-406f-bf76-446e587e5019" providerId="ADAL" clId="{26681508-2345-40AD-A9CC-8787B03A9B84}" dt="2023-06-28T16:44:02.772" v="35" actId="478"/>
          <ac:spMkLst>
            <pc:docMk/>
            <pc:sldMk cId="2498393509" sldId="266"/>
            <ac:spMk id="2" creationId="{DC3A0DD4-B8B8-43A7-E4C6-18532971C828}"/>
          </ac:spMkLst>
        </pc:spChg>
        <pc:spChg chg="del">
          <ac:chgData name="Sally Rylands" userId="d8241e08-1c47-406f-bf76-446e587e5019" providerId="ADAL" clId="{26681508-2345-40AD-A9CC-8787B03A9B84}" dt="2023-06-28T16:44:04.975" v="36" actId="478"/>
          <ac:spMkLst>
            <pc:docMk/>
            <pc:sldMk cId="2498393509" sldId="266"/>
            <ac:spMk id="3" creationId="{18367126-94CF-963C-AF48-D1B1F7D3100F}"/>
          </ac:spMkLst>
        </pc:spChg>
        <pc:graphicFrameChg chg="add mod">
          <ac:chgData name="Sally Rylands" userId="d8241e08-1c47-406f-bf76-446e587e5019" providerId="ADAL" clId="{26681508-2345-40AD-A9CC-8787B03A9B84}" dt="2023-06-29T11:29:37.152" v="64" actId="1076"/>
          <ac:graphicFrameMkLst>
            <pc:docMk/>
            <pc:sldMk cId="2498393509" sldId="266"/>
            <ac:graphicFrameMk id="2" creationId="{D3AC11EE-17DD-4A78-AFE3-1AAD93386B5A}"/>
          </ac:graphicFrameMkLst>
        </pc:graphicFrameChg>
        <pc:graphicFrameChg chg="add del mod">
          <ac:chgData name="Sally Rylands" userId="d8241e08-1c47-406f-bf76-446e587e5019" providerId="ADAL" clId="{26681508-2345-40AD-A9CC-8787B03A9B84}" dt="2023-06-28T16:47:31.360" v="39" actId="478"/>
          <ac:graphicFrameMkLst>
            <pc:docMk/>
            <pc:sldMk cId="2498393509" sldId="266"/>
            <ac:graphicFrameMk id="4" creationId="{65687439-6C16-2F27-18D2-43E5A2898F9C}"/>
          </ac:graphicFrameMkLst>
        </pc:graphicFrameChg>
        <pc:graphicFrameChg chg="add del mod">
          <ac:chgData name="Sally Rylands" userId="d8241e08-1c47-406f-bf76-446e587e5019" providerId="ADAL" clId="{26681508-2345-40AD-A9CC-8787B03A9B84}" dt="2023-06-29T11:28:59.924" v="61" actId="478"/>
          <ac:graphicFrameMkLst>
            <pc:docMk/>
            <pc:sldMk cId="2498393509" sldId="266"/>
            <ac:graphicFrameMk id="5" creationId="{41E29007-B806-9E96-0582-9F72CCFD7389}"/>
          </ac:graphicFrameMkLst>
        </pc:graphicFrameChg>
      </pc:sldChg>
      <pc:sldChg chg="addSp delSp modSp new mod">
        <pc:chgData name="Sally Rylands" userId="d8241e08-1c47-406f-bf76-446e587e5019" providerId="ADAL" clId="{26681508-2345-40AD-A9CC-8787B03A9B84}" dt="2023-06-29T11:31:23.704" v="68" actId="1076"/>
        <pc:sldMkLst>
          <pc:docMk/>
          <pc:sldMk cId="2535999440" sldId="267"/>
        </pc:sldMkLst>
        <pc:spChg chg="del">
          <ac:chgData name="Sally Rylands" userId="d8241e08-1c47-406f-bf76-446e587e5019" providerId="ADAL" clId="{26681508-2345-40AD-A9CC-8787B03A9B84}" dt="2023-06-28T16:52:26.195" v="53" actId="478"/>
          <ac:spMkLst>
            <pc:docMk/>
            <pc:sldMk cId="2535999440" sldId="267"/>
            <ac:spMk id="2" creationId="{60A644AF-4E60-5114-BE0E-4232AADEBBD1}"/>
          </ac:spMkLst>
        </pc:spChg>
        <pc:spChg chg="del">
          <ac:chgData name="Sally Rylands" userId="d8241e08-1c47-406f-bf76-446e587e5019" providerId="ADAL" clId="{26681508-2345-40AD-A9CC-8787B03A9B84}" dt="2023-06-28T16:52:27.769" v="54" actId="478"/>
          <ac:spMkLst>
            <pc:docMk/>
            <pc:sldMk cId="2535999440" sldId="267"/>
            <ac:spMk id="3" creationId="{CC4A917C-90B9-E98B-1E1D-BF4F78E0C8B3}"/>
          </ac:spMkLst>
        </pc:spChg>
        <pc:graphicFrameChg chg="add mod">
          <ac:chgData name="Sally Rylands" userId="d8241e08-1c47-406f-bf76-446e587e5019" providerId="ADAL" clId="{26681508-2345-40AD-A9CC-8787B03A9B84}" dt="2023-06-29T11:31:23.704" v="68" actId="1076"/>
          <ac:graphicFrameMkLst>
            <pc:docMk/>
            <pc:sldMk cId="2535999440" sldId="267"/>
            <ac:graphicFrameMk id="2" creationId="{50B8FAA9-35E4-E746-3588-AA5DFCAAE1F1}"/>
          </ac:graphicFrameMkLst>
        </pc:graphicFrameChg>
        <pc:graphicFrameChg chg="add del mod">
          <ac:chgData name="Sally Rylands" userId="d8241e08-1c47-406f-bf76-446e587e5019" providerId="ADAL" clId="{26681508-2345-40AD-A9CC-8787B03A9B84}" dt="2023-06-29T11:30:51.817" v="65" actId="478"/>
          <ac:graphicFrameMkLst>
            <pc:docMk/>
            <pc:sldMk cId="2535999440" sldId="267"/>
            <ac:graphicFrameMk id="4" creationId="{2B74B845-EE95-5A5B-FC54-D174AB2F3CD8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7097F-CDD2-E15E-9696-CA67AA3F4D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57C5FD-737A-4EE6-E5BC-90F7E446FB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221949-4D8C-9C33-AF29-07FDD4EA7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E81A-A44D-4929-BD6B-9151589F143E}" type="datetimeFigureOut">
              <a:rPr lang="en-GB" smtClean="0"/>
              <a:t>29/06/2023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3FA11-42EB-8C58-0297-9E61E451F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402B8C-2A4E-C5E3-D92E-D739862DB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1F238-85CB-475A-BF8A-B0EF0FDF4E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152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F02FE-88E1-CC6C-9974-7C9CB99D8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FB90D7-2D1A-DE94-91A8-D9FAC2939D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D14AA5-BBF1-2276-E74B-B85F8A539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E81A-A44D-4929-BD6B-9151589F143E}" type="datetimeFigureOut">
              <a:rPr lang="en-GB" smtClean="0"/>
              <a:t>29/06/2023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C0F96-52B1-1A00-EEC4-1CE3928C6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2FD18B-8935-BFC8-64E0-55CA0F570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1F238-85CB-475A-BF8A-B0EF0FDF4E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070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30CF9F-096A-D94A-CA69-98E1B88AF6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53FDA8-6B8C-EB5D-31A3-A26957950A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76A5C4-D04A-5D38-B9AD-F8F312653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E81A-A44D-4929-BD6B-9151589F143E}" type="datetimeFigureOut">
              <a:rPr lang="en-GB" smtClean="0"/>
              <a:t>29/06/2023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911F6A-165F-FA06-72BD-943B89004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E473D5-F22F-1562-FFCF-6BE857CC8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1F238-85CB-475A-BF8A-B0EF0FDF4E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983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9F72A-D2A1-76D1-9306-6157479A5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D39D9-80E5-2752-BF1D-F8F52AC17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36BBF-73ED-9A37-3222-3D45F3EEF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E81A-A44D-4929-BD6B-9151589F143E}" type="datetimeFigureOut">
              <a:rPr lang="en-GB" smtClean="0"/>
              <a:t>29/06/2023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F50E57-6602-ADFF-1897-95E040819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ABA3F0-453E-5DFB-E85D-1849742D9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1F238-85CB-475A-BF8A-B0EF0FDF4E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0256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C455F-07AF-69E3-04E5-7AB882DA5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547657-9639-1530-3A75-5C2BAAC0B7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216F29-F3CF-A79D-F3A4-BF731775E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E81A-A44D-4929-BD6B-9151589F143E}" type="datetimeFigureOut">
              <a:rPr lang="en-GB" smtClean="0"/>
              <a:t>29/06/2023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39EE97-6FCB-C90F-ECAC-0A6D2C296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739188-7872-D0B4-2571-7C4DC82A0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1F238-85CB-475A-BF8A-B0EF0FDF4E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036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DDD34-799A-6F3F-E158-0F7DBF3F6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93C63-C013-CB49-E9D0-C038A47941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61D144-A64A-5311-3805-3E20A4E513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D2CF38-3B26-24BF-6E28-8E9171934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E81A-A44D-4929-BD6B-9151589F143E}" type="datetimeFigureOut">
              <a:rPr lang="en-GB" smtClean="0"/>
              <a:t>29/06/2023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946B47-BB81-48FA-1B41-0815688C9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37C335-F7B3-A8E4-8114-230D346FA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1F238-85CB-475A-BF8A-B0EF0FDF4E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367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FF404-6D67-EF9F-1CC5-37BE282FE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20C4EC-7137-A765-E440-840ABB138D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BFB2FF-3640-7C52-389E-1A80CAB35D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D91CC9-EF10-E265-4D24-020EF9EC72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B9F8AD-0E81-EA6F-935B-15AF0E9663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DA65B7-50E4-881F-A037-D053A6125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E81A-A44D-4929-BD6B-9151589F143E}" type="datetimeFigureOut">
              <a:rPr lang="en-GB" smtClean="0"/>
              <a:t>29/06/2023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F63943-949D-E43C-D3F3-7387B6D56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194D1A-3CA3-9EB0-D35F-8B5DFD881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1F238-85CB-475A-BF8A-B0EF0FDF4E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736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3FBC2-3E15-9C3B-96AE-14AA21835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B88660-C603-3188-AF1F-382D07FD0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E81A-A44D-4929-BD6B-9151589F143E}" type="datetimeFigureOut">
              <a:rPr lang="en-GB" smtClean="0"/>
              <a:t>29/06/2023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5F309A-517B-364A-A9E7-044E07328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FC4EF8-9DB1-B760-B3AF-B6C583F50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1F238-85CB-475A-BF8A-B0EF0FDF4E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29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19A099-2E99-CEEC-98FF-7B2C1F19F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E81A-A44D-4929-BD6B-9151589F143E}" type="datetimeFigureOut">
              <a:rPr lang="en-GB" smtClean="0"/>
              <a:t>29/06/2023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32C280-B0BC-776D-DD5F-4E7133C10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E5EC82-F4A1-9454-A847-80EC81866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1F238-85CB-475A-BF8A-B0EF0FDF4E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199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6C4FE-4BCD-3D4F-EBCE-2727BDDB0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E3090-B224-854F-1D44-8D171794D2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9B136C-E81B-9B4A-741B-074F33AEEC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1BEDFE-A1BF-B021-279A-24A23CE62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E81A-A44D-4929-BD6B-9151589F143E}" type="datetimeFigureOut">
              <a:rPr lang="en-GB" smtClean="0"/>
              <a:t>29/06/2023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07E874-628E-22D3-9AF8-AD03B830A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642AC1-760E-2F95-04B5-B94D0B15F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1F238-85CB-475A-BF8A-B0EF0FDF4E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110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2BADF-C431-AF6C-80B1-2B3A90C4A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37C0DD-770C-DE1B-6905-6E256DC8C5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C61FE9-C4FE-D6B3-37FF-411C9B81B3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8D6191-3A69-FB66-F12B-FC1D67DE2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E81A-A44D-4929-BD6B-9151589F143E}" type="datetimeFigureOut">
              <a:rPr lang="en-GB" smtClean="0"/>
              <a:t>29/06/2023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807A93-5AA5-3C54-C810-DFDCA83F8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99083A-1FBF-855E-0ADE-B42ECA8E8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1F238-85CB-475A-BF8A-B0EF0FDF4E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419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0B423E-4F54-1A67-5764-39AD3A8FE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52D29A-72BF-90B0-7147-3A688CBB9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82852B-9583-57CB-C8D2-9D97C85E39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AE81A-A44D-4929-BD6B-9151589F143E}" type="datetimeFigureOut">
              <a:rPr lang="en-GB" smtClean="0"/>
              <a:t>29/06/2023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94F049-5745-26BB-BD91-5D2529F661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B14533-51EA-80A8-25CE-9C9A7C580D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1F238-85CB-475A-BF8A-B0EF0FDF4E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038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package" Target="../embeddings/Microsoft_Excel_Worksheet1.xlsx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package" Target="../embeddings/Microsoft_Excel_Worksheet2.xlsx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screenshot, cartoon&#10;&#10;Description automatically generated">
            <a:extLst>
              <a:ext uri="{FF2B5EF4-FFF2-40B4-BE49-F238E27FC236}">
                <a16:creationId xmlns:a16="http://schemas.microsoft.com/office/drawing/2014/main" id="{76019AAA-CFDD-8E19-1CCF-231B97811B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017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and white map&#10;&#10;Description automatically generated with medium confidence">
            <a:extLst>
              <a:ext uri="{FF2B5EF4-FFF2-40B4-BE49-F238E27FC236}">
                <a16:creationId xmlns:a16="http://schemas.microsoft.com/office/drawing/2014/main" id="{914A1390-11D5-E166-D165-441D99C9CB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45" r="61730" b="25232"/>
          <a:stretch/>
        </p:blipFill>
        <p:spPr>
          <a:xfrm>
            <a:off x="725347" y="1261639"/>
            <a:ext cx="3499413" cy="469932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C68623D-2474-0C1A-F593-F44390754325}"/>
              </a:ext>
            </a:extLst>
          </p:cNvPr>
          <p:cNvSpPr txBox="1"/>
          <p:nvPr/>
        </p:nvSpPr>
        <p:spPr>
          <a:xfrm>
            <a:off x="6719778" y="531628"/>
            <a:ext cx="42423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Lancashire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B6B0C2-B5B9-E719-5FE9-6EB601BCB622}"/>
              </a:ext>
            </a:extLst>
          </p:cNvPr>
          <p:cNvSpPr txBox="1"/>
          <p:nvPr/>
        </p:nvSpPr>
        <p:spPr>
          <a:xfrm>
            <a:off x="7080308" y="1812022"/>
            <a:ext cx="4931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Lancashire &amp; South Cumbria NHS Foundation Trust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FD9D2A-F6C3-C733-2615-6048B24A4BB8}"/>
              </a:ext>
            </a:extLst>
          </p:cNvPr>
          <p:cNvSpPr txBox="1"/>
          <p:nvPr/>
        </p:nvSpPr>
        <p:spPr>
          <a:xfrm>
            <a:off x="8112154" y="3305262"/>
            <a:ext cx="3494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East Lancashire Hospitals NHS Trust</a:t>
            </a:r>
          </a:p>
        </p:txBody>
      </p:sp>
    </p:spTree>
    <p:extLst>
      <p:ext uri="{BB962C8B-B14F-4D97-AF65-F5344CB8AC3E}">
        <p14:creationId xmlns:p14="http://schemas.microsoft.com/office/powerpoint/2010/main" val="4172222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A1BEA882-9A61-FA62-7FD6-A5C3454D83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598515"/>
              </p:ext>
            </p:extLst>
          </p:nvPr>
        </p:nvGraphicFramePr>
        <p:xfrm>
          <a:off x="1199423" y="723900"/>
          <a:ext cx="9169400" cy="541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9169252" imgH="5410331" progId="Excel.Sheet.12">
                  <p:embed/>
                </p:oleObj>
              </mc:Choice>
              <mc:Fallback>
                <p:oleObj name="Worksheet" r:id="rId2" imgW="9169252" imgH="5410331" progId="Excel.Sheet.12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A1BEA882-9A61-FA62-7FD6-A5C3454D830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99423" y="723900"/>
                        <a:ext cx="9169400" cy="541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0952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clipart, cartoon&#10;&#10;Description automatically generated">
            <a:extLst>
              <a:ext uri="{FF2B5EF4-FFF2-40B4-BE49-F238E27FC236}">
                <a16:creationId xmlns:a16="http://schemas.microsoft.com/office/drawing/2014/main" id="{E6820DD8-296E-4329-B45C-E23BC0BB69D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28" t="50000" r="51107" b="17620"/>
          <a:stretch/>
        </p:blipFill>
        <p:spPr>
          <a:xfrm>
            <a:off x="1" y="1803479"/>
            <a:ext cx="5116010" cy="367713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A14BADF-E150-55ED-21B3-1DA5BA947715}"/>
              </a:ext>
            </a:extLst>
          </p:cNvPr>
          <p:cNvSpPr txBox="1"/>
          <p:nvPr/>
        </p:nvSpPr>
        <p:spPr>
          <a:xfrm>
            <a:off x="6719778" y="531628"/>
            <a:ext cx="42423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Greater Manchester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D69775-662F-97CA-A750-86D7F29EBDA4}"/>
              </a:ext>
            </a:extLst>
          </p:cNvPr>
          <p:cNvSpPr txBox="1"/>
          <p:nvPr/>
        </p:nvSpPr>
        <p:spPr>
          <a:xfrm>
            <a:off x="5128472" y="2063692"/>
            <a:ext cx="5567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Greater Manchester Mental Health NHS Foundation Trust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979C3F-1415-5C18-70EE-6ABB33261C41}"/>
              </a:ext>
            </a:extLst>
          </p:cNvPr>
          <p:cNvSpPr txBox="1"/>
          <p:nvPr/>
        </p:nvSpPr>
        <p:spPr>
          <a:xfrm>
            <a:off x="6400801" y="3195647"/>
            <a:ext cx="4392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Manchester University NHS Foundation Trust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DCE9B3-D307-8041-5601-9EE294CE9FF8}"/>
              </a:ext>
            </a:extLst>
          </p:cNvPr>
          <p:cNvSpPr txBox="1"/>
          <p:nvPr/>
        </p:nvSpPr>
        <p:spPr>
          <a:xfrm>
            <a:off x="6971251" y="4630723"/>
            <a:ext cx="3521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Pennine Care NHS Foundation Trust</a:t>
            </a:r>
          </a:p>
        </p:txBody>
      </p:sp>
    </p:spTree>
    <p:extLst>
      <p:ext uri="{BB962C8B-B14F-4D97-AF65-F5344CB8AC3E}">
        <p14:creationId xmlns:p14="http://schemas.microsoft.com/office/powerpoint/2010/main" val="4203959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D3AC11EE-17DD-4A78-AFE3-1AAD93386B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7298171"/>
              </p:ext>
            </p:extLst>
          </p:nvPr>
        </p:nvGraphicFramePr>
        <p:xfrm>
          <a:off x="2287296" y="92074"/>
          <a:ext cx="7617408" cy="653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9817125" imgH="8426275" progId="Excel.Sheet.12">
                  <p:embed/>
                </p:oleObj>
              </mc:Choice>
              <mc:Fallback>
                <p:oleObj name="Worksheet" r:id="rId2" imgW="9817125" imgH="8426275" progId="Excel.Sheet.12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D3AC11EE-17DD-4A78-AFE3-1AAD93386B5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287296" y="92074"/>
                        <a:ext cx="7617408" cy="6538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8393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graphics, circle, design&#10;&#10;Description automatically generated">
            <a:extLst>
              <a:ext uri="{FF2B5EF4-FFF2-40B4-BE49-F238E27FC236}">
                <a16:creationId xmlns:a16="http://schemas.microsoft.com/office/drawing/2014/main" id="{2136B1D5-E1A7-0548-5676-1C4888D7217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688" r="58399"/>
          <a:stretch/>
        </p:blipFill>
        <p:spPr>
          <a:xfrm>
            <a:off x="0" y="3096185"/>
            <a:ext cx="4274221" cy="364316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EC89482-9883-F441-D4C0-24223F39F0C1}"/>
              </a:ext>
            </a:extLst>
          </p:cNvPr>
          <p:cNvSpPr txBox="1"/>
          <p:nvPr/>
        </p:nvSpPr>
        <p:spPr>
          <a:xfrm>
            <a:off x="5667153" y="531628"/>
            <a:ext cx="52950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Cheshire and Merseyside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A911A8D-1206-B9EC-4C27-3380C0D9BCD5}"/>
              </a:ext>
            </a:extLst>
          </p:cNvPr>
          <p:cNvSpPr txBox="1"/>
          <p:nvPr/>
        </p:nvSpPr>
        <p:spPr>
          <a:xfrm>
            <a:off x="5863905" y="1853967"/>
            <a:ext cx="3454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Mersey Care NHS Foundation Trust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094729-D986-FC2B-4AFB-B484FBFC7975}"/>
              </a:ext>
            </a:extLst>
          </p:cNvPr>
          <p:cNvSpPr txBox="1"/>
          <p:nvPr/>
        </p:nvSpPr>
        <p:spPr>
          <a:xfrm>
            <a:off x="6225466" y="2952474"/>
            <a:ext cx="4178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Alder Hey Children's NHS Foundation Trust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224668-46EC-6F66-AE02-5EAF1B0754B2}"/>
              </a:ext>
            </a:extLst>
          </p:cNvPr>
          <p:cNvSpPr txBox="1"/>
          <p:nvPr/>
        </p:nvSpPr>
        <p:spPr>
          <a:xfrm>
            <a:off x="6258222" y="4059370"/>
            <a:ext cx="5267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Cheshire and Wirral Partnership NHS Foundation Trust</a:t>
            </a:r>
          </a:p>
        </p:txBody>
      </p:sp>
    </p:spTree>
    <p:extLst>
      <p:ext uri="{BB962C8B-B14F-4D97-AF65-F5344CB8AC3E}">
        <p14:creationId xmlns:p14="http://schemas.microsoft.com/office/powerpoint/2010/main" val="1281540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50B8FAA9-35E4-E746-3588-AA5DFCAAE1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6226788"/>
              </p:ext>
            </p:extLst>
          </p:nvPr>
        </p:nvGraphicFramePr>
        <p:xfrm>
          <a:off x="2071877" y="191303"/>
          <a:ext cx="7181180" cy="64753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9169252" imgH="8267831" progId="Excel.Sheet.12">
                  <p:embed/>
                </p:oleObj>
              </mc:Choice>
              <mc:Fallback>
                <p:oleObj name="Worksheet" r:id="rId2" imgW="9169252" imgH="8267831" progId="Excel.Sheet.12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50B8FAA9-35E4-E746-3588-AA5DFCAAE1F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071877" y="191303"/>
                        <a:ext cx="7181180" cy="64753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5999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53</Words>
  <Application>Microsoft Office PowerPoint</Application>
  <PresentationFormat>Widescreen</PresentationFormat>
  <Paragraphs>11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Sally Rylands</dc:creator>
  <cp:lastModifiedBy>Sally Rylands</cp:lastModifiedBy>
  <cp:revision>9</cp:revision>
  <dcterms:created xsi:type="dcterms:W3CDTF">2023-06-23T17:38:57Z</dcterms:created>
  <dcterms:modified xsi:type="dcterms:W3CDTF">2023-06-29T11:33:33Z</dcterms:modified>
</cp:coreProperties>
</file>