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2" r:id="rId3"/>
    <p:sldId id="283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27" r:id="rId15"/>
    <p:sldId id="299" r:id="rId16"/>
    <p:sldId id="300" r:id="rId17"/>
    <p:sldId id="302" r:id="rId18"/>
    <p:sldId id="303" r:id="rId19"/>
    <p:sldId id="304" r:id="rId20"/>
    <p:sldId id="305" r:id="rId21"/>
    <p:sldId id="306" r:id="rId22"/>
    <p:sldId id="325" r:id="rId23"/>
    <p:sldId id="307" r:id="rId24"/>
    <p:sldId id="308" r:id="rId25"/>
    <p:sldId id="309" r:id="rId26"/>
    <p:sldId id="310" r:id="rId27"/>
    <p:sldId id="286" r:id="rId28"/>
    <p:sldId id="315" r:id="rId29"/>
    <p:sldId id="311" r:id="rId30"/>
    <p:sldId id="316" r:id="rId31"/>
    <p:sldId id="312" r:id="rId32"/>
    <p:sldId id="320" r:id="rId33"/>
    <p:sldId id="313" r:id="rId34"/>
    <p:sldId id="318" r:id="rId35"/>
    <p:sldId id="321" r:id="rId36"/>
    <p:sldId id="319" r:id="rId37"/>
    <p:sldId id="326" r:id="rId38"/>
    <p:sldId id="287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3"/>
    <a:srgbClr val="A00054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2204" autoAdjust="0"/>
  </p:normalViewPr>
  <p:slideViewPr>
    <p:cSldViewPr snapToGrid="0" snapToObjects="1">
      <p:cViewPr varScale="1">
        <p:scale>
          <a:sx n="100" d="100"/>
          <a:sy n="100" d="100"/>
        </p:scale>
        <p:origin x="18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Sheet1!$A$1:$A$8</c:f>
              <c:strCache>
                <c:ptCount val="8"/>
                <c:pt idx="0">
                  <c:v>Homocide and road deaths</c:v>
                </c:pt>
                <c:pt idx="1">
                  <c:v>Rape andsexual crimes</c:v>
                </c:pt>
                <c:pt idx="2">
                  <c:v>Other violence</c:v>
                </c:pt>
                <c:pt idx="3">
                  <c:v>Burglary</c:v>
                </c:pt>
                <c:pt idx="4">
                  <c:v>Theft</c:v>
                </c:pt>
                <c:pt idx="5">
                  <c:v>criminal damamge and arson</c:v>
                </c:pt>
                <c:pt idx="6">
                  <c:v>Other crime</c:v>
                </c:pt>
                <c:pt idx="7">
                  <c:v>Other referrals</c:v>
                </c:pt>
              </c:strCache>
            </c:strRef>
          </c:cat>
          <c:val>
            <c:numRef>
              <c:f>Sheet1!$B$1:$B$8</c:f>
              <c:numCache>
                <c:formatCode>0.00%</c:formatCode>
                <c:ptCount val="8"/>
                <c:pt idx="0">
                  <c:v>1E-3</c:v>
                </c:pt>
                <c:pt idx="1">
                  <c:v>1.4E-2</c:v>
                </c:pt>
                <c:pt idx="2" formatCode="0%">
                  <c:v>0.2</c:v>
                </c:pt>
                <c:pt idx="3" formatCode="0%">
                  <c:v>0.4</c:v>
                </c:pt>
                <c:pt idx="4" formatCode="0%">
                  <c:v>0.22</c:v>
                </c:pt>
                <c:pt idx="5" formatCode="0%">
                  <c:v>0.11</c:v>
                </c:pt>
                <c:pt idx="6" formatCode="0%">
                  <c:v>0.05</c:v>
                </c:pt>
                <c:pt idx="7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A-4683-A07A-DF2A9135E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869815383999998"/>
          <c:y val="2.8771584121475999E-2"/>
          <c:w val="0.30775400534712999"/>
          <c:h val="0.9108300038758150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CEF04E-9A9F-724F-BFDF-4BC6FD654483}" type="doc">
      <dgm:prSet loTypeId="urn:microsoft.com/office/officeart/2008/layout/LinedList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14691A-55E0-454A-B7A3-15FD222B41DF}">
      <dgm:prSet/>
      <dgm:spPr/>
      <dgm:t>
        <a:bodyPr/>
        <a:lstStyle/>
        <a:p>
          <a:pPr rtl="0"/>
          <a:r>
            <a:rPr lang="en-US" dirty="0"/>
            <a:t>Criterion A: stressor</a:t>
          </a:r>
        </a:p>
      </dgm:t>
    </dgm:pt>
    <dgm:pt modelId="{49E9EFAB-802B-2C43-8C81-0248F711D50B}" type="parTrans" cxnId="{702E1907-2D22-4B45-90C8-6BDC27E1FFA7}">
      <dgm:prSet/>
      <dgm:spPr/>
      <dgm:t>
        <a:bodyPr/>
        <a:lstStyle/>
        <a:p>
          <a:endParaRPr lang="en-US"/>
        </a:p>
      </dgm:t>
    </dgm:pt>
    <dgm:pt modelId="{13423773-D9AE-6242-8BC5-A30AD3198797}" type="sibTrans" cxnId="{702E1907-2D22-4B45-90C8-6BDC27E1FFA7}">
      <dgm:prSet/>
      <dgm:spPr/>
      <dgm:t>
        <a:bodyPr/>
        <a:lstStyle/>
        <a:p>
          <a:endParaRPr lang="en-US"/>
        </a:p>
      </dgm:t>
    </dgm:pt>
    <dgm:pt modelId="{64C21216-C55F-9344-80BC-381047B5BCBF}">
      <dgm:prSet/>
      <dgm:spPr/>
      <dgm:t>
        <a:bodyPr/>
        <a:lstStyle/>
        <a:p>
          <a:pPr rtl="0"/>
          <a:r>
            <a:rPr lang="en-US" dirty="0"/>
            <a:t>Exposure to a stressor</a:t>
          </a:r>
        </a:p>
      </dgm:t>
    </dgm:pt>
    <dgm:pt modelId="{648606BD-8D82-D847-BA6A-1B4873DDAB9B}" type="parTrans" cxnId="{3B4E64FE-7B89-3B49-8C70-188287980C29}">
      <dgm:prSet/>
      <dgm:spPr/>
      <dgm:t>
        <a:bodyPr/>
        <a:lstStyle/>
        <a:p>
          <a:endParaRPr lang="en-US"/>
        </a:p>
      </dgm:t>
    </dgm:pt>
    <dgm:pt modelId="{1CA47C63-496E-9843-9DEC-212084692A60}" type="sibTrans" cxnId="{3B4E64FE-7B89-3B49-8C70-188287980C29}">
      <dgm:prSet/>
      <dgm:spPr/>
      <dgm:t>
        <a:bodyPr/>
        <a:lstStyle/>
        <a:p>
          <a:endParaRPr lang="en-US"/>
        </a:p>
      </dgm:t>
    </dgm:pt>
    <dgm:pt modelId="{6A23B2BD-3F2A-B34B-A519-0D8A03E6A8E8}">
      <dgm:prSet/>
      <dgm:spPr/>
      <dgm:t>
        <a:bodyPr/>
        <a:lstStyle/>
        <a:p>
          <a:pPr rtl="0"/>
          <a:r>
            <a:rPr lang="en-US" dirty="0"/>
            <a:t>Criterion B: re-experiencing</a:t>
          </a:r>
        </a:p>
      </dgm:t>
    </dgm:pt>
    <dgm:pt modelId="{A6217CF5-7230-B04D-9BF2-1889152EA991}" type="parTrans" cxnId="{893A7A0D-725A-4F43-9A65-85652773CF8A}">
      <dgm:prSet/>
      <dgm:spPr/>
      <dgm:t>
        <a:bodyPr/>
        <a:lstStyle/>
        <a:p>
          <a:endParaRPr lang="en-US"/>
        </a:p>
      </dgm:t>
    </dgm:pt>
    <dgm:pt modelId="{0E9D79B8-7DCA-6C45-8601-5EA10D954D31}" type="sibTrans" cxnId="{893A7A0D-725A-4F43-9A65-85652773CF8A}">
      <dgm:prSet/>
      <dgm:spPr/>
      <dgm:t>
        <a:bodyPr/>
        <a:lstStyle/>
        <a:p>
          <a:endParaRPr lang="en-US"/>
        </a:p>
      </dgm:t>
    </dgm:pt>
    <dgm:pt modelId="{45D7AAA7-9DEF-5940-B305-4BD4C070EDA3}">
      <dgm:prSet/>
      <dgm:spPr/>
      <dgm:t>
        <a:bodyPr/>
        <a:lstStyle/>
        <a:p>
          <a:pPr rtl="0"/>
          <a:r>
            <a:rPr lang="en-US" dirty="0"/>
            <a:t>Persistent remembering of the stressor in </a:t>
          </a:r>
          <a:r>
            <a:rPr lang="en-US" b="1" dirty="0"/>
            <a:t>one</a:t>
          </a:r>
          <a:r>
            <a:rPr lang="en-US" dirty="0"/>
            <a:t> of:</a:t>
          </a:r>
        </a:p>
      </dgm:t>
    </dgm:pt>
    <dgm:pt modelId="{07F39D54-94F0-C34D-A815-FCD68E47E915}" type="parTrans" cxnId="{B5B196A8-6A79-404A-8B02-2E385F515AA6}">
      <dgm:prSet/>
      <dgm:spPr/>
      <dgm:t>
        <a:bodyPr/>
        <a:lstStyle/>
        <a:p>
          <a:endParaRPr lang="en-US"/>
        </a:p>
      </dgm:t>
    </dgm:pt>
    <dgm:pt modelId="{9AE7ECB2-3045-FC40-840A-4175BFADB3D0}" type="sibTrans" cxnId="{B5B196A8-6A79-404A-8B02-2E385F515AA6}">
      <dgm:prSet/>
      <dgm:spPr/>
      <dgm:t>
        <a:bodyPr/>
        <a:lstStyle/>
        <a:p>
          <a:endParaRPr lang="en-US"/>
        </a:p>
      </dgm:t>
    </dgm:pt>
    <dgm:pt modelId="{73B34CC3-3FC6-874A-A010-C5A21A98F192}">
      <dgm:prSet custT="1"/>
      <dgm:spPr/>
      <dgm:t>
        <a:bodyPr/>
        <a:lstStyle/>
        <a:p>
          <a:pPr rtl="0"/>
          <a:r>
            <a:rPr lang="en-US" sz="1200" dirty="0"/>
            <a:t>Intrusive flashbacks</a:t>
          </a:r>
        </a:p>
      </dgm:t>
    </dgm:pt>
    <dgm:pt modelId="{97B247EE-C709-2B44-8F9F-C069995CE1CB}" type="parTrans" cxnId="{FF7E593C-860C-7744-8A3C-51A2804B6C72}">
      <dgm:prSet/>
      <dgm:spPr/>
      <dgm:t>
        <a:bodyPr/>
        <a:lstStyle/>
        <a:p>
          <a:endParaRPr lang="en-US"/>
        </a:p>
      </dgm:t>
    </dgm:pt>
    <dgm:pt modelId="{0FFADC96-9FDC-4C47-A159-DDB47418EC63}" type="sibTrans" cxnId="{FF7E593C-860C-7744-8A3C-51A2804B6C72}">
      <dgm:prSet/>
      <dgm:spPr/>
      <dgm:t>
        <a:bodyPr/>
        <a:lstStyle/>
        <a:p>
          <a:endParaRPr lang="en-US"/>
        </a:p>
      </dgm:t>
    </dgm:pt>
    <dgm:pt modelId="{024B1A69-1205-4746-BABD-0D9020EAD06D}">
      <dgm:prSet custT="1"/>
      <dgm:spPr/>
      <dgm:t>
        <a:bodyPr/>
        <a:lstStyle/>
        <a:p>
          <a:pPr rtl="0"/>
          <a:r>
            <a:rPr lang="en-US" sz="1200" dirty="0"/>
            <a:t>Vivid memories or recurring dreams</a:t>
          </a:r>
        </a:p>
      </dgm:t>
    </dgm:pt>
    <dgm:pt modelId="{6ADF6735-C807-E744-BF78-5650D6ADE18B}" type="parTrans" cxnId="{FA880717-27D5-304A-84C9-56501BFD77AB}">
      <dgm:prSet/>
      <dgm:spPr/>
      <dgm:t>
        <a:bodyPr/>
        <a:lstStyle/>
        <a:p>
          <a:endParaRPr lang="en-US"/>
        </a:p>
      </dgm:t>
    </dgm:pt>
    <dgm:pt modelId="{9BBD6FFB-397A-1E48-8D7B-43068CBC6BD4}" type="sibTrans" cxnId="{FA880717-27D5-304A-84C9-56501BFD77AB}">
      <dgm:prSet/>
      <dgm:spPr/>
      <dgm:t>
        <a:bodyPr/>
        <a:lstStyle/>
        <a:p>
          <a:endParaRPr lang="en-US"/>
        </a:p>
      </dgm:t>
    </dgm:pt>
    <dgm:pt modelId="{EC0CED18-6778-4146-88CD-2F7298591727}">
      <dgm:prSet custT="1"/>
      <dgm:spPr/>
      <dgm:t>
        <a:bodyPr/>
        <a:lstStyle/>
        <a:p>
          <a:pPr rtl="0"/>
          <a:r>
            <a:rPr lang="en-US" sz="1200" dirty="0"/>
            <a:t>Experiencing distress when reminded of the stressor</a:t>
          </a:r>
        </a:p>
      </dgm:t>
    </dgm:pt>
    <dgm:pt modelId="{3D92DA26-B310-E640-BCE4-6C5693EC9CBE}" type="parTrans" cxnId="{88FB62B8-F1E1-4A43-9B95-8177E8775F92}">
      <dgm:prSet/>
      <dgm:spPr/>
      <dgm:t>
        <a:bodyPr/>
        <a:lstStyle/>
        <a:p>
          <a:endParaRPr lang="en-US"/>
        </a:p>
      </dgm:t>
    </dgm:pt>
    <dgm:pt modelId="{DAFAA778-F567-BF45-B743-5419F3C38D98}" type="sibTrans" cxnId="{88FB62B8-F1E1-4A43-9B95-8177E8775F92}">
      <dgm:prSet/>
      <dgm:spPr/>
      <dgm:t>
        <a:bodyPr/>
        <a:lstStyle/>
        <a:p>
          <a:endParaRPr lang="en-US"/>
        </a:p>
      </dgm:t>
    </dgm:pt>
    <dgm:pt modelId="{B7850770-246B-F74D-A715-686698125E5D}">
      <dgm:prSet/>
      <dgm:spPr/>
      <dgm:t>
        <a:bodyPr/>
        <a:lstStyle/>
        <a:p>
          <a:pPr rtl="0"/>
          <a:r>
            <a:rPr lang="en-US" dirty="0"/>
            <a:t>Criterion C: avoidance</a:t>
          </a:r>
        </a:p>
      </dgm:t>
    </dgm:pt>
    <dgm:pt modelId="{76CB2198-20C3-654D-A7F4-E14A911EAE9C}" type="parTrans" cxnId="{A4EB2B72-EF18-2049-850D-2097C5384790}">
      <dgm:prSet/>
      <dgm:spPr/>
      <dgm:t>
        <a:bodyPr/>
        <a:lstStyle/>
        <a:p>
          <a:endParaRPr lang="en-US"/>
        </a:p>
      </dgm:t>
    </dgm:pt>
    <dgm:pt modelId="{8F971EF2-BDE9-4C4C-8CDE-F16CA93494BC}" type="sibTrans" cxnId="{A4EB2B72-EF18-2049-850D-2097C5384790}">
      <dgm:prSet/>
      <dgm:spPr/>
      <dgm:t>
        <a:bodyPr/>
        <a:lstStyle/>
        <a:p>
          <a:endParaRPr lang="en-US"/>
        </a:p>
      </dgm:t>
    </dgm:pt>
    <dgm:pt modelId="{1929CA7E-DE8F-F34F-B3D1-D2E650B2A1F5}">
      <dgm:prSet/>
      <dgm:spPr/>
      <dgm:t>
        <a:bodyPr/>
        <a:lstStyle/>
        <a:p>
          <a:pPr rtl="0"/>
          <a:r>
            <a:rPr lang="en-US" dirty="0"/>
            <a:t>Actual or preferred avoidance of circumstances resembling or associated with the stressor (not present before the stressor). </a:t>
          </a:r>
        </a:p>
      </dgm:t>
    </dgm:pt>
    <dgm:pt modelId="{F4EF39F5-1159-3748-85DF-F8DDC25C541F}" type="parTrans" cxnId="{C12F1399-B740-E040-9D2C-571FC97245DC}">
      <dgm:prSet/>
      <dgm:spPr/>
      <dgm:t>
        <a:bodyPr/>
        <a:lstStyle/>
        <a:p>
          <a:endParaRPr lang="en-US"/>
        </a:p>
      </dgm:t>
    </dgm:pt>
    <dgm:pt modelId="{614BEE5B-74B2-BF45-A4C0-64D705C481BB}" type="sibTrans" cxnId="{C12F1399-B740-E040-9D2C-571FC97245DC}">
      <dgm:prSet/>
      <dgm:spPr/>
      <dgm:t>
        <a:bodyPr/>
        <a:lstStyle/>
        <a:p>
          <a:endParaRPr lang="en-US"/>
        </a:p>
      </dgm:t>
    </dgm:pt>
    <dgm:pt modelId="{614F3134-AA87-2148-9434-7F1B10E8CFFA}">
      <dgm:prSet/>
      <dgm:spPr/>
      <dgm:t>
        <a:bodyPr/>
        <a:lstStyle/>
        <a:p>
          <a:pPr rtl="0"/>
          <a:r>
            <a:rPr lang="en-US" dirty="0"/>
            <a:t>Criterion D: </a:t>
          </a:r>
          <a:r>
            <a:rPr lang="en-US" dirty="0" err="1"/>
            <a:t>hyperarousal</a:t>
          </a:r>
          <a:r>
            <a:rPr lang="en-US" dirty="0"/>
            <a:t> (either D1 or D2)</a:t>
          </a:r>
        </a:p>
      </dgm:t>
    </dgm:pt>
    <dgm:pt modelId="{B9468F33-B0E8-B54D-8690-CCB9CF3538BB}" type="parTrans" cxnId="{0D210CF1-0848-1740-9E47-9D3C200379DF}">
      <dgm:prSet/>
      <dgm:spPr/>
      <dgm:t>
        <a:bodyPr/>
        <a:lstStyle/>
        <a:p>
          <a:endParaRPr lang="en-US"/>
        </a:p>
      </dgm:t>
    </dgm:pt>
    <dgm:pt modelId="{C9B0240D-5B3E-D34C-98BA-3E23EAA650A2}" type="sibTrans" cxnId="{0D210CF1-0848-1740-9E47-9D3C200379DF}">
      <dgm:prSet/>
      <dgm:spPr/>
      <dgm:t>
        <a:bodyPr/>
        <a:lstStyle/>
        <a:p>
          <a:endParaRPr lang="en-US"/>
        </a:p>
      </dgm:t>
    </dgm:pt>
    <dgm:pt modelId="{E7D8784E-69FF-0E4A-9E83-CF7BE610AC07}">
      <dgm:prSet/>
      <dgm:spPr/>
      <dgm:t>
        <a:bodyPr/>
        <a:lstStyle/>
        <a:p>
          <a:pPr rtl="0"/>
          <a:r>
            <a:rPr lang="en-US" dirty="0"/>
            <a:t>D1: Inability to recall</a:t>
          </a:r>
        </a:p>
      </dgm:t>
    </dgm:pt>
    <dgm:pt modelId="{16C05242-4A1D-1743-BB49-3EEA8A994555}" type="parTrans" cxnId="{2ADE30A7-736E-1F4F-B54B-5FEBD09F9A9B}">
      <dgm:prSet/>
      <dgm:spPr/>
      <dgm:t>
        <a:bodyPr/>
        <a:lstStyle/>
        <a:p>
          <a:endParaRPr lang="en-US"/>
        </a:p>
      </dgm:t>
    </dgm:pt>
    <dgm:pt modelId="{134215C4-8B81-CB4C-A095-E70D24050AA9}" type="sibTrans" cxnId="{2ADE30A7-736E-1F4F-B54B-5FEBD09F9A9B}">
      <dgm:prSet/>
      <dgm:spPr/>
      <dgm:t>
        <a:bodyPr/>
        <a:lstStyle/>
        <a:p>
          <a:endParaRPr lang="en-US"/>
        </a:p>
      </dgm:t>
    </dgm:pt>
    <dgm:pt modelId="{D8ABAACD-1AC0-E74B-8D80-6EBEF27F9936}">
      <dgm:prSet/>
      <dgm:spPr/>
      <dgm:t>
        <a:bodyPr/>
        <a:lstStyle/>
        <a:p>
          <a:pPr rtl="0"/>
          <a:r>
            <a:rPr lang="en-US" dirty="0"/>
            <a:t>D2: Two or more of:</a:t>
          </a:r>
        </a:p>
      </dgm:t>
    </dgm:pt>
    <dgm:pt modelId="{A91951A8-4529-B942-AFC4-F13EB3D728CC}" type="parTrans" cxnId="{96B4D65F-1CBF-854F-9D4A-D7963A4C7498}">
      <dgm:prSet/>
      <dgm:spPr/>
      <dgm:t>
        <a:bodyPr/>
        <a:lstStyle/>
        <a:p>
          <a:endParaRPr lang="en-US"/>
        </a:p>
      </dgm:t>
    </dgm:pt>
    <dgm:pt modelId="{40EBA13B-641A-0A4E-8B91-BFF8B6A3C982}" type="sibTrans" cxnId="{96B4D65F-1CBF-854F-9D4A-D7963A4C7498}">
      <dgm:prSet/>
      <dgm:spPr/>
      <dgm:t>
        <a:bodyPr/>
        <a:lstStyle/>
        <a:p>
          <a:endParaRPr lang="en-US"/>
        </a:p>
      </dgm:t>
    </dgm:pt>
    <dgm:pt modelId="{63C7A8AB-B7E8-174A-A9D8-64368AFCD7B6}">
      <dgm:prSet custT="1"/>
      <dgm:spPr/>
      <dgm:t>
        <a:bodyPr/>
        <a:lstStyle/>
        <a:p>
          <a:pPr rtl="0"/>
          <a:r>
            <a:rPr lang="en-US" sz="1200" dirty="0"/>
            <a:t>Sleep problems</a:t>
          </a:r>
        </a:p>
      </dgm:t>
    </dgm:pt>
    <dgm:pt modelId="{0FC675A0-3DC3-5D43-BEBD-792BE4C58A94}" type="parTrans" cxnId="{3E5F2011-3789-A345-8AD4-D7767D121E75}">
      <dgm:prSet/>
      <dgm:spPr/>
      <dgm:t>
        <a:bodyPr/>
        <a:lstStyle/>
        <a:p>
          <a:endParaRPr lang="en-US"/>
        </a:p>
      </dgm:t>
    </dgm:pt>
    <dgm:pt modelId="{42F5BD58-4C57-AC41-9929-C5F6A54705A1}" type="sibTrans" cxnId="{3E5F2011-3789-A345-8AD4-D7767D121E75}">
      <dgm:prSet/>
      <dgm:spPr/>
      <dgm:t>
        <a:bodyPr/>
        <a:lstStyle/>
        <a:p>
          <a:endParaRPr lang="en-US"/>
        </a:p>
      </dgm:t>
    </dgm:pt>
    <dgm:pt modelId="{6B99CCF4-581E-0244-9A71-B72DEAD4462E}">
      <dgm:prSet custT="1"/>
      <dgm:spPr/>
      <dgm:t>
        <a:bodyPr/>
        <a:lstStyle/>
        <a:p>
          <a:pPr rtl="0"/>
          <a:r>
            <a:rPr lang="en-US" sz="1200" dirty="0"/>
            <a:t>Irritability</a:t>
          </a:r>
        </a:p>
      </dgm:t>
    </dgm:pt>
    <dgm:pt modelId="{677F1DCD-FCFB-0442-84CC-BF109E5C4514}" type="parTrans" cxnId="{7111B433-EFE2-5E4F-969A-78C75783728F}">
      <dgm:prSet/>
      <dgm:spPr/>
      <dgm:t>
        <a:bodyPr/>
        <a:lstStyle/>
        <a:p>
          <a:endParaRPr lang="en-US"/>
        </a:p>
      </dgm:t>
    </dgm:pt>
    <dgm:pt modelId="{F9C32551-9218-FD43-A8C8-74F7D8E74BAA}" type="sibTrans" cxnId="{7111B433-EFE2-5E4F-969A-78C75783728F}">
      <dgm:prSet/>
      <dgm:spPr/>
      <dgm:t>
        <a:bodyPr/>
        <a:lstStyle/>
        <a:p>
          <a:endParaRPr lang="en-US"/>
        </a:p>
      </dgm:t>
    </dgm:pt>
    <dgm:pt modelId="{AD3901FE-EE0A-694D-A53C-A20D4EF9BFC0}">
      <dgm:prSet custT="1"/>
      <dgm:spPr/>
      <dgm:t>
        <a:bodyPr/>
        <a:lstStyle/>
        <a:p>
          <a:pPr rtl="0"/>
          <a:r>
            <a:rPr lang="en-US" sz="1200" dirty="0"/>
            <a:t>Concentration problems</a:t>
          </a:r>
        </a:p>
      </dgm:t>
    </dgm:pt>
    <dgm:pt modelId="{F9A996B4-44D8-C445-AF64-35E3F0E70913}" type="parTrans" cxnId="{8FE0FAA9-6137-E745-BD03-EABBB282D699}">
      <dgm:prSet/>
      <dgm:spPr/>
      <dgm:t>
        <a:bodyPr/>
        <a:lstStyle/>
        <a:p>
          <a:endParaRPr lang="en-US"/>
        </a:p>
      </dgm:t>
    </dgm:pt>
    <dgm:pt modelId="{B349ECEF-7274-3343-8A8E-84EDA7422DB4}" type="sibTrans" cxnId="{8FE0FAA9-6137-E745-BD03-EABBB282D699}">
      <dgm:prSet/>
      <dgm:spPr/>
      <dgm:t>
        <a:bodyPr/>
        <a:lstStyle/>
        <a:p>
          <a:endParaRPr lang="en-US"/>
        </a:p>
      </dgm:t>
    </dgm:pt>
    <dgm:pt modelId="{23419FA4-536D-5148-BB6B-88EF50FACEC7}">
      <dgm:prSet custT="1"/>
      <dgm:spPr/>
      <dgm:t>
        <a:bodyPr/>
        <a:lstStyle/>
        <a:p>
          <a:pPr rtl="0"/>
          <a:r>
            <a:rPr lang="en-US" sz="1200" dirty="0" err="1"/>
            <a:t>Hypervigilance</a:t>
          </a:r>
          <a:endParaRPr lang="en-US" sz="1200" dirty="0"/>
        </a:p>
      </dgm:t>
    </dgm:pt>
    <dgm:pt modelId="{E70742CA-3A55-8542-91B5-53A3F5BF808E}" type="parTrans" cxnId="{15822129-72F9-D941-84D8-5FAAB38B39E8}">
      <dgm:prSet/>
      <dgm:spPr/>
      <dgm:t>
        <a:bodyPr/>
        <a:lstStyle/>
        <a:p>
          <a:endParaRPr lang="en-US"/>
        </a:p>
      </dgm:t>
    </dgm:pt>
    <dgm:pt modelId="{9B94150B-8836-4B48-8E97-E578BEA598C8}" type="sibTrans" cxnId="{15822129-72F9-D941-84D8-5FAAB38B39E8}">
      <dgm:prSet/>
      <dgm:spPr/>
      <dgm:t>
        <a:bodyPr/>
        <a:lstStyle/>
        <a:p>
          <a:endParaRPr lang="en-US"/>
        </a:p>
      </dgm:t>
    </dgm:pt>
    <dgm:pt modelId="{F5925669-5E61-7045-8A24-575C0E1883C2}">
      <dgm:prSet custT="1"/>
      <dgm:spPr/>
      <dgm:t>
        <a:bodyPr/>
        <a:lstStyle/>
        <a:p>
          <a:pPr rtl="0"/>
          <a:r>
            <a:rPr lang="en-US" sz="1200" dirty="0"/>
            <a:t>Exaggerated startle response</a:t>
          </a:r>
        </a:p>
      </dgm:t>
    </dgm:pt>
    <dgm:pt modelId="{7F739605-3923-DD46-BD06-A7A2042F025E}" type="parTrans" cxnId="{A2D8883E-D79C-5244-815D-A3918C7AF3B2}">
      <dgm:prSet/>
      <dgm:spPr/>
      <dgm:t>
        <a:bodyPr/>
        <a:lstStyle/>
        <a:p>
          <a:endParaRPr lang="en-US"/>
        </a:p>
      </dgm:t>
    </dgm:pt>
    <dgm:pt modelId="{90C48FD9-7F6E-854F-B6AC-6C8A9328A4D2}" type="sibTrans" cxnId="{A2D8883E-D79C-5244-815D-A3918C7AF3B2}">
      <dgm:prSet/>
      <dgm:spPr/>
      <dgm:t>
        <a:bodyPr/>
        <a:lstStyle/>
        <a:p>
          <a:endParaRPr lang="en-US"/>
        </a:p>
      </dgm:t>
    </dgm:pt>
    <dgm:pt modelId="{B86A7E08-AEEA-2147-84DD-A5EB3860B3E6}">
      <dgm:prSet/>
      <dgm:spPr/>
      <dgm:t>
        <a:bodyPr/>
        <a:lstStyle/>
        <a:p>
          <a:pPr rtl="0"/>
          <a:r>
            <a:rPr lang="en-US" dirty="0"/>
            <a:t>Criterion E: time</a:t>
          </a:r>
        </a:p>
      </dgm:t>
    </dgm:pt>
    <dgm:pt modelId="{299159AC-B767-8441-9AED-1A5A1BD2C3F4}" type="parTrans" cxnId="{457EB70D-5DD0-BE42-935E-736276197B21}">
      <dgm:prSet/>
      <dgm:spPr/>
      <dgm:t>
        <a:bodyPr/>
        <a:lstStyle/>
        <a:p>
          <a:endParaRPr lang="en-US"/>
        </a:p>
      </dgm:t>
    </dgm:pt>
    <dgm:pt modelId="{07EE2FA5-C5AF-614A-86A1-850AA4EE2057}" type="sibTrans" cxnId="{457EB70D-5DD0-BE42-935E-736276197B21}">
      <dgm:prSet/>
      <dgm:spPr/>
      <dgm:t>
        <a:bodyPr/>
        <a:lstStyle/>
        <a:p>
          <a:endParaRPr lang="en-US"/>
        </a:p>
      </dgm:t>
    </dgm:pt>
    <dgm:pt modelId="{04D88884-7B51-5B4E-ABFF-3758B435328F}">
      <dgm:prSet/>
      <dgm:spPr/>
      <dgm:t>
        <a:bodyPr/>
        <a:lstStyle/>
        <a:p>
          <a:pPr rtl="0"/>
          <a:r>
            <a:rPr lang="en-US" dirty="0"/>
            <a:t>Onset of symptoms within six months of the stressor. </a:t>
          </a:r>
        </a:p>
      </dgm:t>
    </dgm:pt>
    <dgm:pt modelId="{5E8C93BB-DF2D-EB4B-B2A1-6CD326041F54}" type="parTrans" cxnId="{2FDB71DA-C3E7-3F4A-A2CE-B18A81F0F671}">
      <dgm:prSet/>
      <dgm:spPr/>
      <dgm:t>
        <a:bodyPr/>
        <a:lstStyle/>
        <a:p>
          <a:endParaRPr lang="en-US"/>
        </a:p>
      </dgm:t>
    </dgm:pt>
    <dgm:pt modelId="{943B3A65-94B1-C047-BB58-EA542C1B49EA}" type="sibTrans" cxnId="{2FDB71DA-C3E7-3F4A-A2CE-B18A81F0F671}">
      <dgm:prSet/>
      <dgm:spPr/>
      <dgm:t>
        <a:bodyPr/>
        <a:lstStyle/>
        <a:p>
          <a:endParaRPr lang="en-US"/>
        </a:p>
      </dgm:t>
    </dgm:pt>
    <dgm:pt modelId="{B3653E0F-6138-5843-9EB9-920AE4532FDF}" type="pres">
      <dgm:prSet presAssocID="{12CEF04E-9A9F-724F-BFDF-4BC6FD654483}" presName="vert0" presStyleCnt="0">
        <dgm:presLayoutVars>
          <dgm:dir/>
          <dgm:animOne val="branch"/>
          <dgm:animLvl val="lvl"/>
        </dgm:presLayoutVars>
      </dgm:prSet>
      <dgm:spPr/>
    </dgm:pt>
    <dgm:pt modelId="{118BAD8F-4428-DD4C-B805-7FEEFC36B31D}" type="pres">
      <dgm:prSet presAssocID="{E314691A-55E0-454A-B7A3-15FD222B41DF}" presName="thickLine" presStyleLbl="alignNode1" presStyleIdx="0" presStyleCnt="5"/>
      <dgm:spPr/>
    </dgm:pt>
    <dgm:pt modelId="{6A29F336-8BE2-2345-B7BE-7CBDC1CCE020}" type="pres">
      <dgm:prSet presAssocID="{E314691A-55E0-454A-B7A3-15FD222B41DF}" presName="horz1" presStyleCnt="0"/>
      <dgm:spPr/>
    </dgm:pt>
    <dgm:pt modelId="{3B881D68-A462-394F-AA8B-9ECFB0835261}" type="pres">
      <dgm:prSet presAssocID="{E314691A-55E0-454A-B7A3-15FD222B41DF}" presName="tx1" presStyleLbl="revTx" presStyleIdx="0" presStyleCnt="19"/>
      <dgm:spPr/>
    </dgm:pt>
    <dgm:pt modelId="{7CD511D8-EC13-8F4E-9134-0A7A60A7E330}" type="pres">
      <dgm:prSet presAssocID="{E314691A-55E0-454A-B7A3-15FD222B41DF}" presName="vert1" presStyleCnt="0"/>
      <dgm:spPr/>
    </dgm:pt>
    <dgm:pt modelId="{8C5E3AA4-AC06-CA4F-8D02-1FFBE9251299}" type="pres">
      <dgm:prSet presAssocID="{64C21216-C55F-9344-80BC-381047B5BCBF}" presName="vertSpace2a" presStyleCnt="0"/>
      <dgm:spPr/>
    </dgm:pt>
    <dgm:pt modelId="{4A69FD0E-42F5-CF45-B16F-5DE15FB5E2B1}" type="pres">
      <dgm:prSet presAssocID="{64C21216-C55F-9344-80BC-381047B5BCBF}" presName="horz2" presStyleCnt="0"/>
      <dgm:spPr/>
    </dgm:pt>
    <dgm:pt modelId="{302CD1D3-EBE2-F540-8DC4-40B154E5518A}" type="pres">
      <dgm:prSet presAssocID="{64C21216-C55F-9344-80BC-381047B5BCBF}" presName="horzSpace2" presStyleCnt="0"/>
      <dgm:spPr/>
    </dgm:pt>
    <dgm:pt modelId="{35247718-87D1-7F4B-BEA3-9ED4C3CA8F39}" type="pres">
      <dgm:prSet presAssocID="{64C21216-C55F-9344-80BC-381047B5BCBF}" presName="tx2" presStyleLbl="revTx" presStyleIdx="1" presStyleCnt="19"/>
      <dgm:spPr/>
    </dgm:pt>
    <dgm:pt modelId="{C33B69BD-EA21-7E4A-8128-F60826D961AB}" type="pres">
      <dgm:prSet presAssocID="{64C21216-C55F-9344-80BC-381047B5BCBF}" presName="vert2" presStyleCnt="0"/>
      <dgm:spPr/>
    </dgm:pt>
    <dgm:pt modelId="{34A3024A-9CD4-314C-A2F0-3A6F2D5B5548}" type="pres">
      <dgm:prSet presAssocID="{64C21216-C55F-9344-80BC-381047B5BCBF}" presName="thinLine2b" presStyleLbl="callout" presStyleIdx="0" presStyleCnt="12" custLinFactY="-300000" custLinFactNeighborX="0" custLinFactNeighborY="-391310"/>
      <dgm:spPr/>
    </dgm:pt>
    <dgm:pt modelId="{5A573E07-19BF-E04E-ACEE-E218E7BDD368}" type="pres">
      <dgm:prSet presAssocID="{64C21216-C55F-9344-80BC-381047B5BCBF}" presName="vertSpace2b" presStyleCnt="0"/>
      <dgm:spPr/>
    </dgm:pt>
    <dgm:pt modelId="{5145A4EF-9BFA-324B-A8B1-DE032D00EDFD}" type="pres">
      <dgm:prSet presAssocID="{6A23B2BD-3F2A-B34B-A519-0D8A03E6A8E8}" presName="thickLine" presStyleLbl="alignNode1" presStyleIdx="1" presStyleCnt="5"/>
      <dgm:spPr/>
    </dgm:pt>
    <dgm:pt modelId="{CFB56D1F-B03E-3E42-A2F7-1F890D53A783}" type="pres">
      <dgm:prSet presAssocID="{6A23B2BD-3F2A-B34B-A519-0D8A03E6A8E8}" presName="horz1" presStyleCnt="0"/>
      <dgm:spPr/>
    </dgm:pt>
    <dgm:pt modelId="{871E55AC-C80A-9741-82FD-A299D4437896}" type="pres">
      <dgm:prSet presAssocID="{6A23B2BD-3F2A-B34B-A519-0D8A03E6A8E8}" presName="tx1" presStyleLbl="revTx" presStyleIdx="2" presStyleCnt="19" custLinFactNeighborY="-31086"/>
      <dgm:spPr/>
    </dgm:pt>
    <dgm:pt modelId="{164CBE69-E087-8143-96FC-605485ADD034}" type="pres">
      <dgm:prSet presAssocID="{6A23B2BD-3F2A-B34B-A519-0D8A03E6A8E8}" presName="vert1" presStyleCnt="0"/>
      <dgm:spPr/>
    </dgm:pt>
    <dgm:pt modelId="{11D2192E-AEBD-394B-BEF4-7964B76BDBCC}" type="pres">
      <dgm:prSet presAssocID="{45D7AAA7-9DEF-5940-B305-4BD4C070EDA3}" presName="vertSpace2a" presStyleCnt="0"/>
      <dgm:spPr/>
    </dgm:pt>
    <dgm:pt modelId="{C2B10F14-29E0-DB4E-B86C-BD17AE75465C}" type="pres">
      <dgm:prSet presAssocID="{45D7AAA7-9DEF-5940-B305-4BD4C070EDA3}" presName="horz2" presStyleCnt="0"/>
      <dgm:spPr/>
    </dgm:pt>
    <dgm:pt modelId="{9019319B-B46C-174B-B10D-B2392380BEAD}" type="pres">
      <dgm:prSet presAssocID="{45D7AAA7-9DEF-5940-B305-4BD4C070EDA3}" presName="horzSpace2" presStyleCnt="0"/>
      <dgm:spPr/>
    </dgm:pt>
    <dgm:pt modelId="{EAD9D7FA-C784-AF47-B14B-AE22510A1718}" type="pres">
      <dgm:prSet presAssocID="{45D7AAA7-9DEF-5940-B305-4BD4C070EDA3}" presName="tx2" presStyleLbl="revTx" presStyleIdx="3" presStyleCnt="19" custLinFactNeighborX="-623" custLinFactNeighborY="-38255"/>
      <dgm:spPr/>
    </dgm:pt>
    <dgm:pt modelId="{D6780D1F-31F4-394C-A504-31B1877F8C1D}" type="pres">
      <dgm:prSet presAssocID="{45D7AAA7-9DEF-5940-B305-4BD4C070EDA3}" presName="vert2" presStyleCnt="0"/>
      <dgm:spPr/>
    </dgm:pt>
    <dgm:pt modelId="{3C3676A8-5A7D-DD4E-BD2A-A62CB7536D6A}" type="pres">
      <dgm:prSet presAssocID="{73B34CC3-3FC6-874A-A010-C5A21A98F192}" presName="horz3" presStyleCnt="0"/>
      <dgm:spPr/>
    </dgm:pt>
    <dgm:pt modelId="{3FE2D89B-1728-0642-A43E-84AA6B2B0C1B}" type="pres">
      <dgm:prSet presAssocID="{73B34CC3-3FC6-874A-A010-C5A21A98F192}" presName="horzSpace3" presStyleCnt="0"/>
      <dgm:spPr/>
    </dgm:pt>
    <dgm:pt modelId="{B5ABA53C-BB18-8C44-850F-406CE63DF729}" type="pres">
      <dgm:prSet presAssocID="{73B34CC3-3FC6-874A-A010-C5A21A98F192}" presName="tx3" presStyleLbl="revTx" presStyleIdx="4" presStyleCnt="19" custScaleY="180761" custLinFactY="-100000" custLinFactNeighborX="0" custLinFactNeighborY="-143276"/>
      <dgm:spPr/>
    </dgm:pt>
    <dgm:pt modelId="{5F00A0DC-0E7D-7F47-AE46-4079F7B7B6CF}" type="pres">
      <dgm:prSet presAssocID="{73B34CC3-3FC6-874A-A010-C5A21A98F192}" presName="vert3" presStyleCnt="0"/>
      <dgm:spPr/>
    </dgm:pt>
    <dgm:pt modelId="{9EE0C20B-9C7D-2546-BD06-1678B8362091}" type="pres">
      <dgm:prSet presAssocID="{0FFADC96-9FDC-4C47-A159-DDB47418EC63}" presName="thinLine3" presStyleLbl="callout" presStyleIdx="1" presStyleCnt="12" custLinFactY="150416" custLinFactNeighborX="970" custLinFactNeighborY="200000"/>
      <dgm:spPr>
        <a:ln>
          <a:noFill/>
        </a:ln>
      </dgm:spPr>
    </dgm:pt>
    <dgm:pt modelId="{2A2BF481-DB15-FB40-902F-1D897CB00111}" type="pres">
      <dgm:prSet presAssocID="{024B1A69-1205-4746-BABD-0D9020EAD06D}" presName="horz3" presStyleCnt="0"/>
      <dgm:spPr/>
    </dgm:pt>
    <dgm:pt modelId="{82912567-F30B-4647-9857-EB006DEA0B59}" type="pres">
      <dgm:prSet presAssocID="{024B1A69-1205-4746-BABD-0D9020EAD06D}" presName="horzSpace3" presStyleCnt="0"/>
      <dgm:spPr/>
    </dgm:pt>
    <dgm:pt modelId="{8034FC2C-5964-464E-B3AD-DA18D8AEE334}" type="pres">
      <dgm:prSet presAssocID="{024B1A69-1205-4746-BABD-0D9020EAD06D}" presName="tx3" presStyleLbl="revTx" presStyleIdx="5" presStyleCnt="19" custScaleY="180761" custLinFactY="-97485" custLinFactNeighborX="0" custLinFactNeighborY="-100000"/>
      <dgm:spPr/>
    </dgm:pt>
    <dgm:pt modelId="{DDC76D1F-8468-0E4C-A02A-F7E1A0BC7C35}" type="pres">
      <dgm:prSet presAssocID="{024B1A69-1205-4746-BABD-0D9020EAD06D}" presName="vert3" presStyleCnt="0"/>
      <dgm:spPr/>
    </dgm:pt>
    <dgm:pt modelId="{E53D7A8A-2EA5-9843-8AFE-EBA2270F5046}" type="pres">
      <dgm:prSet presAssocID="{9BBD6FFB-397A-1E48-8D7B-43068CBC6BD4}" presName="thinLine3" presStyleLbl="callout" presStyleIdx="2" presStyleCnt="12" custLinFactY="-100000" custLinFactNeighborX="-970" custLinFactNeighborY="-185820"/>
      <dgm:spPr>
        <a:ln>
          <a:noFill/>
        </a:ln>
      </dgm:spPr>
    </dgm:pt>
    <dgm:pt modelId="{C3E8BDED-5090-2448-B4C9-0FD1A27A1CC3}" type="pres">
      <dgm:prSet presAssocID="{EC0CED18-6778-4146-88CD-2F7298591727}" presName="horz3" presStyleCnt="0"/>
      <dgm:spPr/>
    </dgm:pt>
    <dgm:pt modelId="{94C743DD-8C04-3647-A2A8-8998D699C4A1}" type="pres">
      <dgm:prSet presAssocID="{EC0CED18-6778-4146-88CD-2F7298591727}" presName="horzSpace3" presStyleCnt="0"/>
      <dgm:spPr/>
    </dgm:pt>
    <dgm:pt modelId="{C126227E-3A9B-E04E-BEC4-5BB63ED0F7EE}" type="pres">
      <dgm:prSet presAssocID="{EC0CED18-6778-4146-88CD-2F7298591727}" presName="tx3" presStyleLbl="revTx" presStyleIdx="6" presStyleCnt="19" custScaleY="338732" custLinFactY="-92024" custLinFactNeighborX="0" custLinFactNeighborY="-100000"/>
      <dgm:spPr/>
    </dgm:pt>
    <dgm:pt modelId="{F10DA71F-0D44-6849-BB81-99BF57CC8AF6}" type="pres">
      <dgm:prSet presAssocID="{EC0CED18-6778-4146-88CD-2F7298591727}" presName="vert3" presStyleCnt="0"/>
      <dgm:spPr/>
    </dgm:pt>
    <dgm:pt modelId="{E1A65771-C8E4-E545-94AE-81D707D1642A}" type="pres">
      <dgm:prSet presAssocID="{45D7AAA7-9DEF-5940-B305-4BD4C070EDA3}" presName="thinLine2b" presStyleLbl="callout" presStyleIdx="3" presStyleCnt="12" custLinFactY="-131431" custLinFactNeighborX="0" custLinFactNeighborY="-200000"/>
      <dgm:spPr/>
    </dgm:pt>
    <dgm:pt modelId="{28621F6A-7A82-6B4A-AAD5-45FA56520245}" type="pres">
      <dgm:prSet presAssocID="{45D7AAA7-9DEF-5940-B305-4BD4C070EDA3}" presName="vertSpace2b" presStyleCnt="0"/>
      <dgm:spPr/>
    </dgm:pt>
    <dgm:pt modelId="{13075497-814B-534C-ACFF-2FB3CC7A6981}" type="pres">
      <dgm:prSet presAssocID="{B7850770-246B-F74D-A715-686698125E5D}" presName="thickLine" presStyleLbl="alignNode1" presStyleIdx="2" presStyleCnt="5"/>
      <dgm:spPr/>
    </dgm:pt>
    <dgm:pt modelId="{D51071A7-E449-714B-9339-F73908DB21CE}" type="pres">
      <dgm:prSet presAssocID="{B7850770-246B-F74D-A715-686698125E5D}" presName="horz1" presStyleCnt="0"/>
      <dgm:spPr/>
    </dgm:pt>
    <dgm:pt modelId="{A9422E50-1806-7445-B650-17DD5D0D01F1}" type="pres">
      <dgm:prSet presAssocID="{B7850770-246B-F74D-A715-686698125E5D}" presName="tx1" presStyleLbl="revTx" presStyleIdx="7" presStyleCnt="19" custLinFactNeighborY="-19200"/>
      <dgm:spPr/>
    </dgm:pt>
    <dgm:pt modelId="{3FCC7838-785C-394E-9C41-31926458BF5A}" type="pres">
      <dgm:prSet presAssocID="{B7850770-246B-F74D-A715-686698125E5D}" presName="vert1" presStyleCnt="0"/>
      <dgm:spPr/>
    </dgm:pt>
    <dgm:pt modelId="{F3282C5C-8AF8-0246-8525-263D882A388F}" type="pres">
      <dgm:prSet presAssocID="{1929CA7E-DE8F-F34F-B3D1-D2E650B2A1F5}" presName="vertSpace2a" presStyleCnt="0"/>
      <dgm:spPr/>
    </dgm:pt>
    <dgm:pt modelId="{84623939-1744-794D-99B5-11EA725795F8}" type="pres">
      <dgm:prSet presAssocID="{1929CA7E-DE8F-F34F-B3D1-D2E650B2A1F5}" presName="horz2" presStyleCnt="0"/>
      <dgm:spPr/>
    </dgm:pt>
    <dgm:pt modelId="{F2A19A75-71E8-9244-B5AD-ABC641A95113}" type="pres">
      <dgm:prSet presAssocID="{1929CA7E-DE8F-F34F-B3D1-D2E650B2A1F5}" presName="horzSpace2" presStyleCnt="0"/>
      <dgm:spPr/>
    </dgm:pt>
    <dgm:pt modelId="{BE29F497-5141-3246-86BA-9765867057C5}" type="pres">
      <dgm:prSet presAssocID="{1929CA7E-DE8F-F34F-B3D1-D2E650B2A1F5}" presName="tx2" presStyleLbl="revTx" presStyleIdx="8" presStyleCnt="19" custLinFactNeighborY="-25168"/>
      <dgm:spPr/>
    </dgm:pt>
    <dgm:pt modelId="{0C9E7E5D-C766-A149-AADB-3D3AF2791472}" type="pres">
      <dgm:prSet presAssocID="{1929CA7E-DE8F-F34F-B3D1-D2E650B2A1F5}" presName="vert2" presStyleCnt="0"/>
      <dgm:spPr/>
    </dgm:pt>
    <dgm:pt modelId="{02D44C63-7ACE-534C-9DA9-3C0A528BCEBF}" type="pres">
      <dgm:prSet presAssocID="{1929CA7E-DE8F-F34F-B3D1-D2E650B2A1F5}" presName="thinLine2b" presStyleLbl="callout" presStyleIdx="4" presStyleCnt="12" custLinFactY="-210119" custLinFactNeighborX="0" custLinFactNeighborY="-300000"/>
      <dgm:spPr/>
    </dgm:pt>
    <dgm:pt modelId="{2E8F2050-8E6C-0640-817E-0656610C2DD6}" type="pres">
      <dgm:prSet presAssocID="{1929CA7E-DE8F-F34F-B3D1-D2E650B2A1F5}" presName="vertSpace2b" presStyleCnt="0"/>
      <dgm:spPr/>
    </dgm:pt>
    <dgm:pt modelId="{82F260B2-DD22-B646-B71E-CC42EAC38A2D}" type="pres">
      <dgm:prSet presAssocID="{614F3134-AA87-2148-9434-7F1B10E8CFFA}" presName="thickLine" presStyleLbl="alignNode1" presStyleIdx="3" presStyleCnt="5"/>
      <dgm:spPr/>
    </dgm:pt>
    <dgm:pt modelId="{E2652E14-C4B5-8648-8370-1E07CF0E836F}" type="pres">
      <dgm:prSet presAssocID="{614F3134-AA87-2148-9434-7F1B10E8CFFA}" presName="horz1" presStyleCnt="0"/>
      <dgm:spPr/>
    </dgm:pt>
    <dgm:pt modelId="{02760E76-6CB6-684D-AE1F-8306E423BAA7}" type="pres">
      <dgm:prSet presAssocID="{614F3134-AA87-2148-9434-7F1B10E8CFFA}" presName="tx1" presStyleLbl="revTx" presStyleIdx="9" presStyleCnt="19" custLinFactNeighborY="-23718"/>
      <dgm:spPr/>
    </dgm:pt>
    <dgm:pt modelId="{27700E3C-E73A-DE45-B962-B241C709D702}" type="pres">
      <dgm:prSet presAssocID="{614F3134-AA87-2148-9434-7F1B10E8CFFA}" presName="vert1" presStyleCnt="0"/>
      <dgm:spPr/>
    </dgm:pt>
    <dgm:pt modelId="{D0B06CE6-979C-4647-AAA3-0B401E1FE46E}" type="pres">
      <dgm:prSet presAssocID="{E7D8784E-69FF-0E4A-9E83-CF7BE610AC07}" presName="vertSpace2a" presStyleCnt="0"/>
      <dgm:spPr/>
    </dgm:pt>
    <dgm:pt modelId="{AF195BB1-C0FE-BC4C-8CD9-9994D8FCA625}" type="pres">
      <dgm:prSet presAssocID="{E7D8784E-69FF-0E4A-9E83-CF7BE610AC07}" presName="horz2" presStyleCnt="0"/>
      <dgm:spPr/>
    </dgm:pt>
    <dgm:pt modelId="{079C203E-BE89-8B47-8D34-D7A6FB5166DA}" type="pres">
      <dgm:prSet presAssocID="{E7D8784E-69FF-0E4A-9E83-CF7BE610AC07}" presName="horzSpace2" presStyleCnt="0"/>
      <dgm:spPr/>
    </dgm:pt>
    <dgm:pt modelId="{633504E8-9DAC-0D4D-AB57-F014C418FB7A}" type="pres">
      <dgm:prSet presAssocID="{E7D8784E-69FF-0E4A-9E83-CF7BE610AC07}" presName="tx2" presStyleLbl="revTx" presStyleIdx="10" presStyleCnt="19" custLinFactNeighborX="323" custLinFactNeighborY="-53106"/>
      <dgm:spPr/>
    </dgm:pt>
    <dgm:pt modelId="{42BBBD31-E034-4040-B474-53F3D4CC8C56}" type="pres">
      <dgm:prSet presAssocID="{E7D8784E-69FF-0E4A-9E83-CF7BE610AC07}" presName="vert2" presStyleCnt="0"/>
      <dgm:spPr/>
    </dgm:pt>
    <dgm:pt modelId="{8B33A841-46C0-B44B-BBF4-17C5704A91C1}" type="pres">
      <dgm:prSet presAssocID="{E7D8784E-69FF-0E4A-9E83-CF7BE610AC07}" presName="thinLine2b" presStyleLbl="callout" presStyleIdx="5" presStyleCnt="12" custLinFactY="-784957" custLinFactNeighborX="0" custLinFactNeighborY="-800000"/>
      <dgm:spPr/>
    </dgm:pt>
    <dgm:pt modelId="{378B2793-E39A-BE45-A0AC-4E3D27586AD3}" type="pres">
      <dgm:prSet presAssocID="{E7D8784E-69FF-0E4A-9E83-CF7BE610AC07}" presName="vertSpace2b" presStyleCnt="0"/>
      <dgm:spPr/>
    </dgm:pt>
    <dgm:pt modelId="{3EF8EDF4-0A77-E84E-8DBD-73AC5E4E4C69}" type="pres">
      <dgm:prSet presAssocID="{D8ABAACD-1AC0-E74B-8D80-6EBEF27F9936}" presName="horz2" presStyleCnt="0"/>
      <dgm:spPr/>
    </dgm:pt>
    <dgm:pt modelId="{2E998904-474B-0945-97C1-C7E664A7ED6C}" type="pres">
      <dgm:prSet presAssocID="{D8ABAACD-1AC0-E74B-8D80-6EBEF27F9936}" presName="horzSpace2" presStyleCnt="0"/>
      <dgm:spPr/>
    </dgm:pt>
    <dgm:pt modelId="{D451D1E3-DDB1-AF45-A2E5-60C772B73641}" type="pres">
      <dgm:prSet presAssocID="{D8ABAACD-1AC0-E74B-8D80-6EBEF27F9936}" presName="tx2" presStyleLbl="revTx" presStyleIdx="11" presStyleCnt="19"/>
      <dgm:spPr/>
    </dgm:pt>
    <dgm:pt modelId="{F4B384D0-AC44-9749-9467-ADE53A2E8B0E}" type="pres">
      <dgm:prSet presAssocID="{D8ABAACD-1AC0-E74B-8D80-6EBEF27F9936}" presName="vert2" presStyleCnt="0"/>
      <dgm:spPr/>
    </dgm:pt>
    <dgm:pt modelId="{8E3DF58B-E43A-874C-BA6D-9E5BBA1423DF}" type="pres">
      <dgm:prSet presAssocID="{63C7A8AB-B7E8-174A-A9D8-64368AFCD7B6}" presName="horz3" presStyleCnt="0"/>
      <dgm:spPr/>
    </dgm:pt>
    <dgm:pt modelId="{EE3D46E4-8C6B-1944-AE07-9CC8EC51B679}" type="pres">
      <dgm:prSet presAssocID="{63C7A8AB-B7E8-174A-A9D8-64368AFCD7B6}" presName="horzSpace3" presStyleCnt="0"/>
      <dgm:spPr/>
    </dgm:pt>
    <dgm:pt modelId="{96F3D80D-D7FB-AE45-B935-ADCD4DF3D6F6}" type="pres">
      <dgm:prSet presAssocID="{63C7A8AB-B7E8-174A-A9D8-64368AFCD7B6}" presName="tx3" presStyleLbl="revTx" presStyleIdx="12" presStyleCnt="19" custScaleY="2000000" custLinFactY="-4900000" custLinFactNeighborX="0" custLinFactNeighborY="-4971829"/>
      <dgm:spPr/>
    </dgm:pt>
    <dgm:pt modelId="{96776F57-1AC1-F648-A1E8-01DD55C217E9}" type="pres">
      <dgm:prSet presAssocID="{63C7A8AB-B7E8-174A-A9D8-64368AFCD7B6}" presName="vert3" presStyleCnt="0"/>
      <dgm:spPr/>
    </dgm:pt>
    <dgm:pt modelId="{C6F4CAB4-01EA-3044-958D-94F31838F478}" type="pres">
      <dgm:prSet presAssocID="{42F5BD58-4C57-AC41-9929-C5F6A54705A1}" presName="thinLine3" presStyleLbl="callout" presStyleIdx="6" presStyleCnt="12" custLinFactY="500000" custLinFactNeighborX="323" custLinFactNeighborY="508855"/>
      <dgm:spPr>
        <a:ln>
          <a:noFill/>
        </a:ln>
      </dgm:spPr>
    </dgm:pt>
    <dgm:pt modelId="{E8D48EAA-E3F6-944C-B7E4-F394A318ED16}" type="pres">
      <dgm:prSet presAssocID="{6B99CCF4-581E-0244-9A71-B72DEAD4462E}" presName="horz3" presStyleCnt="0"/>
      <dgm:spPr/>
    </dgm:pt>
    <dgm:pt modelId="{BD8F1F56-334F-E448-B53D-A19E9CCC5975}" type="pres">
      <dgm:prSet presAssocID="{6B99CCF4-581E-0244-9A71-B72DEAD4462E}" presName="horzSpace3" presStyleCnt="0"/>
      <dgm:spPr/>
    </dgm:pt>
    <dgm:pt modelId="{FD4D7877-2150-E441-A11C-EFD5710174E0}" type="pres">
      <dgm:prSet presAssocID="{6B99CCF4-581E-0244-9A71-B72DEAD4462E}" presName="tx3" presStyleLbl="revTx" presStyleIdx="13" presStyleCnt="19" custScaleY="2000000" custLinFactY="-3500000" custLinFactNeighborX="0" custLinFactNeighborY="-3583490"/>
      <dgm:spPr/>
    </dgm:pt>
    <dgm:pt modelId="{7FCA954A-2BF3-C84E-B83A-D92EFE3A7788}" type="pres">
      <dgm:prSet presAssocID="{6B99CCF4-581E-0244-9A71-B72DEAD4462E}" presName="vert3" presStyleCnt="0"/>
      <dgm:spPr/>
    </dgm:pt>
    <dgm:pt modelId="{158C9F00-F086-3240-A751-4C6F3B17BC0C}" type="pres">
      <dgm:prSet presAssocID="{F9C32551-9218-FD43-A8C8-74F7D8E74BAA}" presName="thinLine3" presStyleLbl="callout" presStyleIdx="7" presStyleCnt="12" custLinFactY="800000" custLinFactNeighborX="323" custLinFactNeighborY="827941"/>
      <dgm:spPr>
        <a:ln>
          <a:noFill/>
        </a:ln>
      </dgm:spPr>
    </dgm:pt>
    <dgm:pt modelId="{B67763EF-97E4-1E49-8D4E-103BF33221BC}" type="pres">
      <dgm:prSet presAssocID="{AD3901FE-EE0A-694D-A53C-A20D4EF9BFC0}" presName="horz3" presStyleCnt="0"/>
      <dgm:spPr/>
    </dgm:pt>
    <dgm:pt modelId="{DE8319C0-ACD3-C842-8764-A3ADD8C70F0D}" type="pres">
      <dgm:prSet presAssocID="{AD3901FE-EE0A-694D-A53C-A20D4EF9BFC0}" presName="horzSpace3" presStyleCnt="0"/>
      <dgm:spPr/>
    </dgm:pt>
    <dgm:pt modelId="{14F868A1-8885-6C4D-A0A6-254D6B0856D2}" type="pres">
      <dgm:prSet presAssocID="{AD3901FE-EE0A-694D-A53C-A20D4EF9BFC0}" presName="tx3" presStyleLbl="revTx" presStyleIdx="14" presStyleCnt="19" custScaleY="2000000" custLinFactY="-2400000" custLinFactNeighborX="0" custLinFactNeighborY="-2427707"/>
      <dgm:spPr/>
    </dgm:pt>
    <dgm:pt modelId="{36903E30-4487-1D47-B29A-E29E67B851CB}" type="pres">
      <dgm:prSet presAssocID="{AD3901FE-EE0A-694D-A53C-A20D4EF9BFC0}" presName="vert3" presStyleCnt="0"/>
      <dgm:spPr/>
    </dgm:pt>
    <dgm:pt modelId="{113F80E7-1499-6346-8B3C-A85539531364}" type="pres">
      <dgm:prSet presAssocID="{B349ECEF-7274-3343-8A8E-84EDA7422DB4}" presName="thinLine3" presStyleLbl="callout" presStyleIdx="8" presStyleCnt="12" custLinFactY="600000" custLinFactNeighborX="-1294" custLinFactNeighborY="648010"/>
      <dgm:spPr>
        <a:ln>
          <a:noFill/>
        </a:ln>
      </dgm:spPr>
    </dgm:pt>
    <dgm:pt modelId="{B87C0BE6-A288-2D4C-82C4-2A9271644E3E}" type="pres">
      <dgm:prSet presAssocID="{23419FA4-536D-5148-BB6B-88EF50FACEC7}" presName="horz3" presStyleCnt="0"/>
      <dgm:spPr/>
    </dgm:pt>
    <dgm:pt modelId="{415BDAB0-BC06-E74B-A67C-B92617A07C87}" type="pres">
      <dgm:prSet presAssocID="{23419FA4-536D-5148-BB6B-88EF50FACEC7}" presName="horzSpace3" presStyleCnt="0"/>
      <dgm:spPr/>
    </dgm:pt>
    <dgm:pt modelId="{41A1E7B5-C813-9748-A61F-A9DA79EEC88E}" type="pres">
      <dgm:prSet presAssocID="{23419FA4-536D-5148-BB6B-88EF50FACEC7}" presName="tx3" presStyleLbl="revTx" presStyleIdx="15" presStyleCnt="19" custScaleY="2000000" custLinFactY="-1303822" custLinFactNeighborX="0" custLinFactNeighborY="-1400000"/>
      <dgm:spPr/>
    </dgm:pt>
    <dgm:pt modelId="{BA53C151-352E-8F4C-813F-78DC715C6741}" type="pres">
      <dgm:prSet presAssocID="{23419FA4-536D-5148-BB6B-88EF50FACEC7}" presName="vert3" presStyleCnt="0"/>
      <dgm:spPr/>
    </dgm:pt>
    <dgm:pt modelId="{9B16EFF8-E6A7-EB4D-A6BA-61F29BB83462}" type="pres">
      <dgm:prSet presAssocID="{9B94150B-8836-4B48-8E97-E578BEA598C8}" presName="thinLine3" presStyleLbl="callout" presStyleIdx="9" presStyleCnt="12" custLinFactY="400000" custLinFactNeighborX="970" custLinFactNeighborY="448402"/>
      <dgm:spPr>
        <a:ln>
          <a:noFill/>
        </a:ln>
      </dgm:spPr>
    </dgm:pt>
    <dgm:pt modelId="{94276338-4650-6C4C-8CC7-498B0849F03D}" type="pres">
      <dgm:prSet presAssocID="{F5925669-5E61-7045-8A24-575C0E1883C2}" presName="horz3" presStyleCnt="0"/>
      <dgm:spPr/>
    </dgm:pt>
    <dgm:pt modelId="{77725943-4101-3446-B0C3-276FD8FBCCB3}" type="pres">
      <dgm:prSet presAssocID="{F5925669-5E61-7045-8A24-575C0E1883C2}" presName="horzSpace3" presStyleCnt="0"/>
      <dgm:spPr/>
    </dgm:pt>
    <dgm:pt modelId="{94A3FBAB-7CB1-D44B-B294-B8F73745B936}" type="pres">
      <dgm:prSet presAssocID="{F5925669-5E61-7045-8A24-575C0E1883C2}" presName="tx3" presStyleLbl="revTx" presStyleIdx="16" presStyleCnt="19" custScaleY="2000000" custLinFactY="-300000" custLinFactNeighborX="0" custLinFactNeighborY="-312222"/>
      <dgm:spPr/>
    </dgm:pt>
    <dgm:pt modelId="{3D3070CD-AC69-1244-AC23-DC723475E962}" type="pres">
      <dgm:prSet presAssocID="{F5925669-5E61-7045-8A24-575C0E1883C2}" presName="vert3" presStyleCnt="0"/>
      <dgm:spPr/>
    </dgm:pt>
    <dgm:pt modelId="{12EBFD93-0DFD-4F4A-8F7C-5FEA007D46BC}" type="pres">
      <dgm:prSet presAssocID="{D8ABAACD-1AC0-E74B-8D80-6EBEF27F9936}" presName="thinLine2b" presStyleLbl="callout" presStyleIdx="10" presStyleCnt="12" custLinFactY="253400" custLinFactNeighborX="0" custLinFactNeighborY="300000"/>
      <dgm:spPr/>
    </dgm:pt>
    <dgm:pt modelId="{2951BE37-06E2-0749-9AD5-F6616EB1ABF8}" type="pres">
      <dgm:prSet presAssocID="{D8ABAACD-1AC0-E74B-8D80-6EBEF27F9936}" presName="vertSpace2b" presStyleCnt="0"/>
      <dgm:spPr/>
    </dgm:pt>
    <dgm:pt modelId="{240B0F1F-81F1-674F-ADDD-4C6DD7F4C6E7}" type="pres">
      <dgm:prSet presAssocID="{B86A7E08-AEEA-2147-84DD-A5EB3860B3E6}" presName="thickLine" presStyleLbl="alignNode1" presStyleIdx="4" presStyleCnt="5"/>
      <dgm:spPr/>
    </dgm:pt>
    <dgm:pt modelId="{9295D863-C6D5-3E4D-A071-5B4191DB3B8E}" type="pres">
      <dgm:prSet presAssocID="{B86A7E08-AEEA-2147-84DD-A5EB3860B3E6}" presName="horz1" presStyleCnt="0"/>
      <dgm:spPr/>
    </dgm:pt>
    <dgm:pt modelId="{D80AE925-7B4C-1C48-9A95-F3E76DC03BCD}" type="pres">
      <dgm:prSet presAssocID="{B86A7E08-AEEA-2147-84DD-A5EB3860B3E6}" presName="tx1" presStyleLbl="revTx" presStyleIdx="17" presStyleCnt="19" custScaleY="49823" custLinFactNeighborY="32915"/>
      <dgm:spPr/>
    </dgm:pt>
    <dgm:pt modelId="{CBB73354-83AA-6244-AF5A-CA4D1E7E9E44}" type="pres">
      <dgm:prSet presAssocID="{B86A7E08-AEEA-2147-84DD-A5EB3860B3E6}" presName="vert1" presStyleCnt="0"/>
      <dgm:spPr/>
    </dgm:pt>
    <dgm:pt modelId="{447130E1-3F8A-6542-A453-9C5225AD94CC}" type="pres">
      <dgm:prSet presAssocID="{04D88884-7B51-5B4E-ABFF-3758B435328F}" presName="vertSpace2a" presStyleCnt="0"/>
      <dgm:spPr/>
    </dgm:pt>
    <dgm:pt modelId="{20BA39CC-05F1-C74E-B1CB-383CDABA2CD3}" type="pres">
      <dgm:prSet presAssocID="{04D88884-7B51-5B4E-ABFF-3758B435328F}" presName="horz2" presStyleCnt="0"/>
      <dgm:spPr/>
    </dgm:pt>
    <dgm:pt modelId="{5A082EF1-66AE-0545-9164-E49F8D2A719E}" type="pres">
      <dgm:prSet presAssocID="{04D88884-7B51-5B4E-ABFF-3758B435328F}" presName="horzSpace2" presStyleCnt="0"/>
      <dgm:spPr/>
    </dgm:pt>
    <dgm:pt modelId="{2C3E6488-BED5-EF4D-B6C4-85960341DCC1}" type="pres">
      <dgm:prSet presAssocID="{04D88884-7B51-5B4E-ABFF-3758B435328F}" presName="tx2" presStyleLbl="revTx" presStyleIdx="18" presStyleCnt="19" custScaleY="52954" custLinFactNeighborY="11241"/>
      <dgm:spPr/>
    </dgm:pt>
    <dgm:pt modelId="{8D4144EA-82B3-D842-B955-AD5C0F1FD07F}" type="pres">
      <dgm:prSet presAssocID="{04D88884-7B51-5B4E-ABFF-3758B435328F}" presName="vert2" presStyleCnt="0"/>
      <dgm:spPr/>
    </dgm:pt>
    <dgm:pt modelId="{FB4D2068-956D-EB4A-8801-4E81F4A1849B}" type="pres">
      <dgm:prSet presAssocID="{04D88884-7B51-5B4E-ABFF-3758B435328F}" presName="thinLine2b" presStyleLbl="callout" presStyleIdx="11" presStyleCnt="12"/>
      <dgm:spPr/>
    </dgm:pt>
    <dgm:pt modelId="{3A6CB3A4-9E1D-8346-8B66-F97C5FD6F991}" type="pres">
      <dgm:prSet presAssocID="{04D88884-7B51-5B4E-ABFF-3758B435328F}" presName="vertSpace2b" presStyleCnt="0"/>
      <dgm:spPr/>
    </dgm:pt>
  </dgm:ptLst>
  <dgm:cxnLst>
    <dgm:cxn modelId="{74BAA004-49BB-43B2-8C48-3A2770784A7F}" type="presOf" srcId="{6A23B2BD-3F2A-B34B-A519-0D8A03E6A8E8}" destId="{871E55AC-C80A-9741-82FD-A299D4437896}" srcOrd="0" destOrd="0" presId="urn:microsoft.com/office/officeart/2008/layout/LinedList"/>
    <dgm:cxn modelId="{702E1907-2D22-4B45-90C8-6BDC27E1FFA7}" srcId="{12CEF04E-9A9F-724F-BFDF-4BC6FD654483}" destId="{E314691A-55E0-454A-B7A3-15FD222B41DF}" srcOrd="0" destOrd="0" parTransId="{49E9EFAB-802B-2C43-8C81-0248F711D50B}" sibTransId="{13423773-D9AE-6242-8BC5-A30AD3198797}"/>
    <dgm:cxn modelId="{CE8D6B0B-E212-4FDF-B589-2E18BD684BBF}" type="presOf" srcId="{45D7AAA7-9DEF-5940-B305-4BD4C070EDA3}" destId="{EAD9D7FA-C784-AF47-B14B-AE22510A1718}" srcOrd="0" destOrd="0" presId="urn:microsoft.com/office/officeart/2008/layout/LinedList"/>
    <dgm:cxn modelId="{893A7A0D-725A-4F43-9A65-85652773CF8A}" srcId="{12CEF04E-9A9F-724F-BFDF-4BC6FD654483}" destId="{6A23B2BD-3F2A-B34B-A519-0D8A03E6A8E8}" srcOrd="1" destOrd="0" parTransId="{A6217CF5-7230-B04D-9BF2-1889152EA991}" sibTransId="{0E9D79B8-7DCA-6C45-8601-5EA10D954D31}"/>
    <dgm:cxn modelId="{457EB70D-5DD0-BE42-935E-736276197B21}" srcId="{12CEF04E-9A9F-724F-BFDF-4BC6FD654483}" destId="{B86A7E08-AEEA-2147-84DD-A5EB3860B3E6}" srcOrd="4" destOrd="0" parTransId="{299159AC-B767-8441-9AED-1A5A1BD2C3F4}" sibTransId="{07EE2FA5-C5AF-614A-86A1-850AA4EE2057}"/>
    <dgm:cxn modelId="{3E5F2011-3789-A345-8AD4-D7767D121E75}" srcId="{D8ABAACD-1AC0-E74B-8D80-6EBEF27F9936}" destId="{63C7A8AB-B7E8-174A-A9D8-64368AFCD7B6}" srcOrd="0" destOrd="0" parTransId="{0FC675A0-3DC3-5D43-BEBD-792BE4C58A94}" sibTransId="{42F5BD58-4C57-AC41-9929-C5F6A54705A1}"/>
    <dgm:cxn modelId="{FA880717-27D5-304A-84C9-56501BFD77AB}" srcId="{45D7AAA7-9DEF-5940-B305-4BD4C070EDA3}" destId="{024B1A69-1205-4746-BABD-0D9020EAD06D}" srcOrd="1" destOrd="0" parTransId="{6ADF6735-C807-E744-BF78-5650D6ADE18B}" sibTransId="{9BBD6FFB-397A-1E48-8D7B-43068CBC6BD4}"/>
    <dgm:cxn modelId="{DF57E91A-2070-4B9A-AE38-6E4DE0757A70}" type="presOf" srcId="{6B99CCF4-581E-0244-9A71-B72DEAD4462E}" destId="{FD4D7877-2150-E441-A11C-EFD5710174E0}" srcOrd="0" destOrd="0" presId="urn:microsoft.com/office/officeart/2008/layout/LinedList"/>
    <dgm:cxn modelId="{15822129-72F9-D941-84D8-5FAAB38B39E8}" srcId="{D8ABAACD-1AC0-E74B-8D80-6EBEF27F9936}" destId="{23419FA4-536D-5148-BB6B-88EF50FACEC7}" srcOrd="3" destOrd="0" parTransId="{E70742CA-3A55-8542-91B5-53A3F5BF808E}" sibTransId="{9B94150B-8836-4B48-8E97-E578BEA598C8}"/>
    <dgm:cxn modelId="{7E20752B-743F-4748-ADD7-1ACF0754F358}" type="presOf" srcId="{64C21216-C55F-9344-80BC-381047B5BCBF}" destId="{35247718-87D1-7F4B-BEA3-9ED4C3CA8F39}" srcOrd="0" destOrd="0" presId="urn:microsoft.com/office/officeart/2008/layout/LinedList"/>
    <dgm:cxn modelId="{D419102C-8FD7-4EE9-8757-5A6469ACB1E1}" type="presOf" srcId="{EC0CED18-6778-4146-88CD-2F7298591727}" destId="{C126227E-3A9B-E04E-BEC4-5BB63ED0F7EE}" srcOrd="0" destOrd="0" presId="urn:microsoft.com/office/officeart/2008/layout/LinedList"/>
    <dgm:cxn modelId="{7111B433-EFE2-5E4F-969A-78C75783728F}" srcId="{D8ABAACD-1AC0-E74B-8D80-6EBEF27F9936}" destId="{6B99CCF4-581E-0244-9A71-B72DEAD4462E}" srcOrd="1" destOrd="0" parTransId="{677F1DCD-FCFB-0442-84CC-BF109E5C4514}" sibTransId="{F9C32551-9218-FD43-A8C8-74F7D8E74BAA}"/>
    <dgm:cxn modelId="{E11AE533-BA8F-4E85-AECF-51703B17C005}" type="presOf" srcId="{63C7A8AB-B7E8-174A-A9D8-64368AFCD7B6}" destId="{96F3D80D-D7FB-AE45-B935-ADCD4DF3D6F6}" srcOrd="0" destOrd="0" presId="urn:microsoft.com/office/officeart/2008/layout/LinedList"/>
    <dgm:cxn modelId="{FF7E593C-860C-7744-8A3C-51A2804B6C72}" srcId="{45D7AAA7-9DEF-5940-B305-4BD4C070EDA3}" destId="{73B34CC3-3FC6-874A-A010-C5A21A98F192}" srcOrd="0" destOrd="0" parTransId="{97B247EE-C709-2B44-8F9F-C069995CE1CB}" sibTransId="{0FFADC96-9FDC-4C47-A159-DDB47418EC63}"/>
    <dgm:cxn modelId="{A2D8883E-D79C-5244-815D-A3918C7AF3B2}" srcId="{D8ABAACD-1AC0-E74B-8D80-6EBEF27F9936}" destId="{F5925669-5E61-7045-8A24-575C0E1883C2}" srcOrd="4" destOrd="0" parTransId="{7F739605-3923-DD46-BD06-A7A2042F025E}" sibTransId="{90C48FD9-7F6E-854F-B6AC-6C8A9328A4D2}"/>
    <dgm:cxn modelId="{96B4D65F-1CBF-854F-9D4A-D7963A4C7498}" srcId="{614F3134-AA87-2148-9434-7F1B10E8CFFA}" destId="{D8ABAACD-1AC0-E74B-8D80-6EBEF27F9936}" srcOrd="1" destOrd="0" parTransId="{A91951A8-4529-B942-AFC4-F13EB3D728CC}" sibTransId="{40EBA13B-641A-0A4E-8B91-BFF8B6A3C982}"/>
    <dgm:cxn modelId="{99D19C44-893B-45D8-8BE7-C7BA46C53933}" type="presOf" srcId="{D8ABAACD-1AC0-E74B-8D80-6EBEF27F9936}" destId="{D451D1E3-DDB1-AF45-A2E5-60C772B73641}" srcOrd="0" destOrd="0" presId="urn:microsoft.com/office/officeart/2008/layout/LinedList"/>
    <dgm:cxn modelId="{5CB43645-59CA-4DBA-AF0D-30D2092A7E86}" type="presOf" srcId="{E7D8784E-69FF-0E4A-9E83-CF7BE610AC07}" destId="{633504E8-9DAC-0D4D-AB57-F014C418FB7A}" srcOrd="0" destOrd="0" presId="urn:microsoft.com/office/officeart/2008/layout/LinedList"/>
    <dgm:cxn modelId="{19152E67-5F51-43F3-80A5-49749342130A}" type="presOf" srcId="{F5925669-5E61-7045-8A24-575C0E1883C2}" destId="{94A3FBAB-7CB1-D44B-B294-B8F73745B936}" srcOrd="0" destOrd="0" presId="urn:microsoft.com/office/officeart/2008/layout/LinedList"/>
    <dgm:cxn modelId="{A4EB2B72-EF18-2049-850D-2097C5384790}" srcId="{12CEF04E-9A9F-724F-BFDF-4BC6FD654483}" destId="{B7850770-246B-F74D-A715-686698125E5D}" srcOrd="2" destOrd="0" parTransId="{76CB2198-20C3-654D-A7F4-E14A911EAE9C}" sibTransId="{8F971EF2-BDE9-4C4C-8CDE-F16CA93494BC}"/>
    <dgm:cxn modelId="{67F8B177-2A49-45F6-9A38-48939A67E517}" type="presOf" srcId="{AD3901FE-EE0A-694D-A53C-A20D4EF9BFC0}" destId="{14F868A1-8885-6C4D-A0A6-254D6B0856D2}" srcOrd="0" destOrd="0" presId="urn:microsoft.com/office/officeart/2008/layout/LinedList"/>
    <dgm:cxn modelId="{6EAC837B-6753-4EF7-98FD-9EFAFB0DB3B0}" type="presOf" srcId="{73B34CC3-3FC6-874A-A010-C5A21A98F192}" destId="{B5ABA53C-BB18-8C44-850F-406CE63DF729}" srcOrd="0" destOrd="0" presId="urn:microsoft.com/office/officeart/2008/layout/LinedList"/>
    <dgm:cxn modelId="{5D63E582-1A50-4341-B8FE-016DB908FEEF}" type="presOf" srcId="{12CEF04E-9A9F-724F-BFDF-4BC6FD654483}" destId="{B3653E0F-6138-5843-9EB9-920AE4532FDF}" srcOrd="0" destOrd="0" presId="urn:microsoft.com/office/officeart/2008/layout/LinedList"/>
    <dgm:cxn modelId="{E680F48D-C762-4C78-BFE3-102DFF281644}" type="presOf" srcId="{1929CA7E-DE8F-F34F-B3D1-D2E650B2A1F5}" destId="{BE29F497-5141-3246-86BA-9765867057C5}" srcOrd="0" destOrd="0" presId="urn:microsoft.com/office/officeart/2008/layout/LinedList"/>
    <dgm:cxn modelId="{C12F1399-B740-E040-9D2C-571FC97245DC}" srcId="{B7850770-246B-F74D-A715-686698125E5D}" destId="{1929CA7E-DE8F-F34F-B3D1-D2E650B2A1F5}" srcOrd="0" destOrd="0" parTransId="{F4EF39F5-1159-3748-85DF-F8DDC25C541F}" sibTransId="{614BEE5B-74B2-BF45-A4C0-64D705C481BB}"/>
    <dgm:cxn modelId="{2ADE30A7-736E-1F4F-B54B-5FEBD09F9A9B}" srcId="{614F3134-AA87-2148-9434-7F1B10E8CFFA}" destId="{E7D8784E-69FF-0E4A-9E83-CF7BE610AC07}" srcOrd="0" destOrd="0" parTransId="{16C05242-4A1D-1743-BB49-3EEA8A994555}" sibTransId="{134215C4-8B81-CB4C-A095-E70D24050AA9}"/>
    <dgm:cxn modelId="{B5B196A8-6A79-404A-8B02-2E385F515AA6}" srcId="{6A23B2BD-3F2A-B34B-A519-0D8A03E6A8E8}" destId="{45D7AAA7-9DEF-5940-B305-4BD4C070EDA3}" srcOrd="0" destOrd="0" parTransId="{07F39D54-94F0-C34D-A815-FCD68E47E915}" sibTransId="{9AE7ECB2-3045-FC40-840A-4175BFADB3D0}"/>
    <dgm:cxn modelId="{C06C6BA9-1CBC-45A1-BC67-866F87D89B0C}" type="presOf" srcId="{E314691A-55E0-454A-B7A3-15FD222B41DF}" destId="{3B881D68-A462-394F-AA8B-9ECFB0835261}" srcOrd="0" destOrd="0" presId="urn:microsoft.com/office/officeart/2008/layout/LinedList"/>
    <dgm:cxn modelId="{8FE0FAA9-6137-E745-BD03-EABBB282D699}" srcId="{D8ABAACD-1AC0-E74B-8D80-6EBEF27F9936}" destId="{AD3901FE-EE0A-694D-A53C-A20D4EF9BFC0}" srcOrd="2" destOrd="0" parTransId="{F9A996B4-44D8-C445-AF64-35E3F0E70913}" sibTransId="{B349ECEF-7274-3343-8A8E-84EDA7422DB4}"/>
    <dgm:cxn modelId="{D8C154AA-ACD1-4AFC-9167-6A47A7A6CF86}" type="presOf" srcId="{04D88884-7B51-5B4E-ABFF-3758B435328F}" destId="{2C3E6488-BED5-EF4D-B6C4-85960341DCC1}" srcOrd="0" destOrd="0" presId="urn:microsoft.com/office/officeart/2008/layout/LinedList"/>
    <dgm:cxn modelId="{D2961EB2-E670-4013-B660-2751DAF4CBCB}" type="presOf" srcId="{B86A7E08-AEEA-2147-84DD-A5EB3860B3E6}" destId="{D80AE925-7B4C-1C48-9A95-F3E76DC03BCD}" srcOrd="0" destOrd="0" presId="urn:microsoft.com/office/officeart/2008/layout/LinedList"/>
    <dgm:cxn modelId="{60CD8CB6-6024-4ADC-91A3-63827E02CF54}" type="presOf" srcId="{23419FA4-536D-5148-BB6B-88EF50FACEC7}" destId="{41A1E7B5-C813-9748-A61F-A9DA79EEC88E}" srcOrd="0" destOrd="0" presId="urn:microsoft.com/office/officeart/2008/layout/LinedList"/>
    <dgm:cxn modelId="{88FB62B8-F1E1-4A43-9B95-8177E8775F92}" srcId="{45D7AAA7-9DEF-5940-B305-4BD4C070EDA3}" destId="{EC0CED18-6778-4146-88CD-2F7298591727}" srcOrd="2" destOrd="0" parTransId="{3D92DA26-B310-E640-BCE4-6C5693EC9CBE}" sibTransId="{DAFAA778-F567-BF45-B743-5419F3C38D98}"/>
    <dgm:cxn modelId="{C5AC30BF-EA8E-4DC9-BBB4-E55AA18E3FBD}" type="presOf" srcId="{614F3134-AA87-2148-9434-7F1B10E8CFFA}" destId="{02760E76-6CB6-684D-AE1F-8306E423BAA7}" srcOrd="0" destOrd="0" presId="urn:microsoft.com/office/officeart/2008/layout/LinedList"/>
    <dgm:cxn modelId="{EDEFC8C1-4835-4C9F-9D1B-B84A31614E52}" type="presOf" srcId="{024B1A69-1205-4746-BABD-0D9020EAD06D}" destId="{8034FC2C-5964-464E-B3AD-DA18D8AEE334}" srcOrd="0" destOrd="0" presId="urn:microsoft.com/office/officeart/2008/layout/LinedList"/>
    <dgm:cxn modelId="{2FDB71DA-C3E7-3F4A-A2CE-B18A81F0F671}" srcId="{B86A7E08-AEEA-2147-84DD-A5EB3860B3E6}" destId="{04D88884-7B51-5B4E-ABFF-3758B435328F}" srcOrd="0" destOrd="0" parTransId="{5E8C93BB-DF2D-EB4B-B2A1-6CD326041F54}" sibTransId="{943B3A65-94B1-C047-BB58-EA542C1B49EA}"/>
    <dgm:cxn modelId="{EC53F8EB-D175-4871-BF88-132AC4E1C77D}" type="presOf" srcId="{B7850770-246B-F74D-A715-686698125E5D}" destId="{A9422E50-1806-7445-B650-17DD5D0D01F1}" srcOrd="0" destOrd="0" presId="urn:microsoft.com/office/officeart/2008/layout/LinedList"/>
    <dgm:cxn modelId="{0D210CF1-0848-1740-9E47-9D3C200379DF}" srcId="{12CEF04E-9A9F-724F-BFDF-4BC6FD654483}" destId="{614F3134-AA87-2148-9434-7F1B10E8CFFA}" srcOrd="3" destOrd="0" parTransId="{B9468F33-B0E8-B54D-8690-CCB9CF3538BB}" sibTransId="{C9B0240D-5B3E-D34C-98BA-3E23EAA650A2}"/>
    <dgm:cxn modelId="{3B4E64FE-7B89-3B49-8C70-188287980C29}" srcId="{E314691A-55E0-454A-B7A3-15FD222B41DF}" destId="{64C21216-C55F-9344-80BC-381047B5BCBF}" srcOrd="0" destOrd="0" parTransId="{648606BD-8D82-D847-BA6A-1B4873DDAB9B}" sibTransId="{1CA47C63-496E-9843-9DEC-212084692A60}"/>
    <dgm:cxn modelId="{FAF3627F-C605-4589-9C3E-EAD4C3531876}" type="presParOf" srcId="{B3653E0F-6138-5843-9EB9-920AE4532FDF}" destId="{118BAD8F-4428-DD4C-B805-7FEEFC36B31D}" srcOrd="0" destOrd="0" presId="urn:microsoft.com/office/officeart/2008/layout/LinedList"/>
    <dgm:cxn modelId="{5388A385-C81F-4463-96FB-16E7BFECD7DD}" type="presParOf" srcId="{B3653E0F-6138-5843-9EB9-920AE4532FDF}" destId="{6A29F336-8BE2-2345-B7BE-7CBDC1CCE020}" srcOrd="1" destOrd="0" presId="urn:microsoft.com/office/officeart/2008/layout/LinedList"/>
    <dgm:cxn modelId="{F050EB15-CA9F-479A-AE99-6972EEEAF5BB}" type="presParOf" srcId="{6A29F336-8BE2-2345-B7BE-7CBDC1CCE020}" destId="{3B881D68-A462-394F-AA8B-9ECFB0835261}" srcOrd="0" destOrd="0" presId="urn:microsoft.com/office/officeart/2008/layout/LinedList"/>
    <dgm:cxn modelId="{D1E948AD-C515-40C1-BF92-F02341BA9B0D}" type="presParOf" srcId="{6A29F336-8BE2-2345-B7BE-7CBDC1CCE020}" destId="{7CD511D8-EC13-8F4E-9134-0A7A60A7E330}" srcOrd="1" destOrd="0" presId="urn:microsoft.com/office/officeart/2008/layout/LinedList"/>
    <dgm:cxn modelId="{321709C0-1051-46F6-9F4A-4BB6DDD2AFF1}" type="presParOf" srcId="{7CD511D8-EC13-8F4E-9134-0A7A60A7E330}" destId="{8C5E3AA4-AC06-CA4F-8D02-1FFBE9251299}" srcOrd="0" destOrd="0" presId="urn:microsoft.com/office/officeart/2008/layout/LinedList"/>
    <dgm:cxn modelId="{29730D0A-449C-4D60-BC1B-2322133AD316}" type="presParOf" srcId="{7CD511D8-EC13-8F4E-9134-0A7A60A7E330}" destId="{4A69FD0E-42F5-CF45-B16F-5DE15FB5E2B1}" srcOrd="1" destOrd="0" presId="urn:microsoft.com/office/officeart/2008/layout/LinedList"/>
    <dgm:cxn modelId="{8866666F-FDD9-406F-B756-580EAE878529}" type="presParOf" srcId="{4A69FD0E-42F5-CF45-B16F-5DE15FB5E2B1}" destId="{302CD1D3-EBE2-F540-8DC4-40B154E5518A}" srcOrd="0" destOrd="0" presId="urn:microsoft.com/office/officeart/2008/layout/LinedList"/>
    <dgm:cxn modelId="{917E20D8-4D74-444A-8049-01148C377E51}" type="presParOf" srcId="{4A69FD0E-42F5-CF45-B16F-5DE15FB5E2B1}" destId="{35247718-87D1-7F4B-BEA3-9ED4C3CA8F39}" srcOrd="1" destOrd="0" presId="urn:microsoft.com/office/officeart/2008/layout/LinedList"/>
    <dgm:cxn modelId="{6CC5847F-1666-4C3A-A686-F0D3FE93DC53}" type="presParOf" srcId="{4A69FD0E-42F5-CF45-B16F-5DE15FB5E2B1}" destId="{C33B69BD-EA21-7E4A-8128-F60826D961AB}" srcOrd="2" destOrd="0" presId="urn:microsoft.com/office/officeart/2008/layout/LinedList"/>
    <dgm:cxn modelId="{888AA288-FBBA-44A3-B4E5-75DE5C1FB16D}" type="presParOf" srcId="{7CD511D8-EC13-8F4E-9134-0A7A60A7E330}" destId="{34A3024A-9CD4-314C-A2F0-3A6F2D5B5548}" srcOrd="2" destOrd="0" presId="urn:microsoft.com/office/officeart/2008/layout/LinedList"/>
    <dgm:cxn modelId="{C67DD958-8405-4662-A03A-16AF09B426AA}" type="presParOf" srcId="{7CD511D8-EC13-8F4E-9134-0A7A60A7E330}" destId="{5A573E07-19BF-E04E-ACEE-E218E7BDD368}" srcOrd="3" destOrd="0" presId="urn:microsoft.com/office/officeart/2008/layout/LinedList"/>
    <dgm:cxn modelId="{FCE59CC4-D09D-4D39-B6DF-32C5B1D700CF}" type="presParOf" srcId="{B3653E0F-6138-5843-9EB9-920AE4532FDF}" destId="{5145A4EF-9BFA-324B-A8B1-DE032D00EDFD}" srcOrd="2" destOrd="0" presId="urn:microsoft.com/office/officeart/2008/layout/LinedList"/>
    <dgm:cxn modelId="{EDA62FFB-8BED-48BF-9981-5BE514256CE7}" type="presParOf" srcId="{B3653E0F-6138-5843-9EB9-920AE4532FDF}" destId="{CFB56D1F-B03E-3E42-A2F7-1F890D53A783}" srcOrd="3" destOrd="0" presId="urn:microsoft.com/office/officeart/2008/layout/LinedList"/>
    <dgm:cxn modelId="{6AA813B7-C2D3-4163-A7D9-12525D91FBEB}" type="presParOf" srcId="{CFB56D1F-B03E-3E42-A2F7-1F890D53A783}" destId="{871E55AC-C80A-9741-82FD-A299D4437896}" srcOrd="0" destOrd="0" presId="urn:microsoft.com/office/officeart/2008/layout/LinedList"/>
    <dgm:cxn modelId="{C77174D2-3869-456D-8BB0-D5D455575A85}" type="presParOf" srcId="{CFB56D1F-B03E-3E42-A2F7-1F890D53A783}" destId="{164CBE69-E087-8143-96FC-605485ADD034}" srcOrd="1" destOrd="0" presId="urn:microsoft.com/office/officeart/2008/layout/LinedList"/>
    <dgm:cxn modelId="{EFF49D15-EE32-4136-8A87-BEE0CB9C98DB}" type="presParOf" srcId="{164CBE69-E087-8143-96FC-605485ADD034}" destId="{11D2192E-AEBD-394B-BEF4-7964B76BDBCC}" srcOrd="0" destOrd="0" presId="urn:microsoft.com/office/officeart/2008/layout/LinedList"/>
    <dgm:cxn modelId="{670BFF70-A0D1-4A56-9137-52DC73C032B8}" type="presParOf" srcId="{164CBE69-E087-8143-96FC-605485ADD034}" destId="{C2B10F14-29E0-DB4E-B86C-BD17AE75465C}" srcOrd="1" destOrd="0" presId="urn:microsoft.com/office/officeart/2008/layout/LinedList"/>
    <dgm:cxn modelId="{3D5D494F-21E0-4B65-B97C-D412763F9FFA}" type="presParOf" srcId="{C2B10F14-29E0-DB4E-B86C-BD17AE75465C}" destId="{9019319B-B46C-174B-B10D-B2392380BEAD}" srcOrd="0" destOrd="0" presId="urn:microsoft.com/office/officeart/2008/layout/LinedList"/>
    <dgm:cxn modelId="{6725D50B-0D98-49AE-983A-D0143DDCC511}" type="presParOf" srcId="{C2B10F14-29E0-DB4E-B86C-BD17AE75465C}" destId="{EAD9D7FA-C784-AF47-B14B-AE22510A1718}" srcOrd="1" destOrd="0" presId="urn:microsoft.com/office/officeart/2008/layout/LinedList"/>
    <dgm:cxn modelId="{3D8BD6C9-B1CA-4C29-8FF3-DB1E4498071F}" type="presParOf" srcId="{C2B10F14-29E0-DB4E-B86C-BD17AE75465C}" destId="{D6780D1F-31F4-394C-A504-31B1877F8C1D}" srcOrd="2" destOrd="0" presId="urn:microsoft.com/office/officeart/2008/layout/LinedList"/>
    <dgm:cxn modelId="{090CF805-BAB3-4CF1-9D14-8BB2A8C16F9A}" type="presParOf" srcId="{D6780D1F-31F4-394C-A504-31B1877F8C1D}" destId="{3C3676A8-5A7D-DD4E-BD2A-A62CB7536D6A}" srcOrd="0" destOrd="0" presId="urn:microsoft.com/office/officeart/2008/layout/LinedList"/>
    <dgm:cxn modelId="{D6A5B1C0-ADB1-44A7-A510-E02B52B03459}" type="presParOf" srcId="{3C3676A8-5A7D-DD4E-BD2A-A62CB7536D6A}" destId="{3FE2D89B-1728-0642-A43E-84AA6B2B0C1B}" srcOrd="0" destOrd="0" presId="urn:microsoft.com/office/officeart/2008/layout/LinedList"/>
    <dgm:cxn modelId="{40D7A7FC-3484-482C-95C6-C541BC6258DF}" type="presParOf" srcId="{3C3676A8-5A7D-DD4E-BD2A-A62CB7536D6A}" destId="{B5ABA53C-BB18-8C44-850F-406CE63DF729}" srcOrd="1" destOrd="0" presId="urn:microsoft.com/office/officeart/2008/layout/LinedList"/>
    <dgm:cxn modelId="{9F74720B-6DDD-431D-8354-F9E1B9FC12AA}" type="presParOf" srcId="{3C3676A8-5A7D-DD4E-BD2A-A62CB7536D6A}" destId="{5F00A0DC-0E7D-7F47-AE46-4079F7B7B6CF}" srcOrd="2" destOrd="0" presId="urn:microsoft.com/office/officeart/2008/layout/LinedList"/>
    <dgm:cxn modelId="{4C1A6CEA-5231-41E7-990E-56E61F430EC4}" type="presParOf" srcId="{D6780D1F-31F4-394C-A504-31B1877F8C1D}" destId="{9EE0C20B-9C7D-2546-BD06-1678B8362091}" srcOrd="1" destOrd="0" presId="urn:microsoft.com/office/officeart/2008/layout/LinedList"/>
    <dgm:cxn modelId="{629A78DE-057B-4AB8-8117-81EFBF1CD215}" type="presParOf" srcId="{D6780D1F-31F4-394C-A504-31B1877F8C1D}" destId="{2A2BF481-DB15-FB40-902F-1D897CB00111}" srcOrd="2" destOrd="0" presId="urn:microsoft.com/office/officeart/2008/layout/LinedList"/>
    <dgm:cxn modelId="{BEB4E8E9-8992-44EE-A334-53F07D3B57CE}" type="presParOf" srcId="{2A2BF481-DB15-FB40-902F-1D897CB00111}" destId="{82912567-F30B-4647-9857-EB006DEA0B59}" srcOrd="0" destOrd="0" presId="urn:microsoft.com/office/officeart/2008/layout/LinedList"/>
    <dgm:cxn modelId="{858B664E-0C53-4A2D-8A56-25808F0CF281}" type="presParOf" srcId="{2A2BF481-DB15-FB40-902F-1D897CB00111}" destId="{8034FC2C-5964-464E-B3AD-DA18D8AEE334}" srcOrd="1" destOrd="0" presId="urn:microsoft.com/office/officeart/2008/layout/LinedList"/>
    <dgm:cxn modelId="{468D7B1D-187B-4D80-A5CA-DE3B230F1D02}" type="presParOf" srcId="{2A2BF481-DB15-FB40-902F-1D897CB00111}" destId="{DDC76D1F-8468-0E4C-A02A-F7E1A0BC7C35}" srcOrd="2" destOrd="0" presId="urn:microsoft.com/office/officeart/2008/layout/LinedList"/>
    <dgm:cxn modelId="{7FB29FF6-8081-4BCD-84A5-31C23D7D5AAD}" type="presParOf" srcId="{D6780D1F-31F4-394C-A504-31B1877F8C1D}" destId="{E53D7A8A-2EA5-9843-8AFE-EBA2270F5046}" srcOrd="3" destOrd="0" presId="urn:microsoft.com/office/officeart/2008/layout/LinedList"/>
    <dgm:cxn modelId="{CFE9A607-92B9-4AFA-BDD6-D2BD7E93E1F8}" type="presParOf" srcId="{D6780D1F-31F4-394C-A504-31B1877F8C1D}" destId="{C3E8BDED-5090-2448-B4C9-0FD1A27A1CC3}" srcOrd="4" destOrd="0" presId="urn:microsoft.com/office/officeart/2008/layout/LinedList"/>
    <dgm:cxn modelId="{77D2B7C6-7479-474A-992E-BD3D2AECE00C}" type="presParOf" srcId="{C3E8BDED-5090-2448-B4C9-0FD1A27A1CC3}" destId="{94C743DD-8C04-3647-A2A8-8998D699C4A1}" srcOrd="0" destOrd="0" presId="urn:microsoft.com/office/officeart/2008/layout/LinedList"/>
    <dgm:cxn modelId="{D759A6BD-A87A-4194-B540-CAB94693CB99}" type="presParOf" srcId="{C3E8BDED-5090-2448-B4C9-0FD1A27A1CC3}" destId="{C126227E-3A9B-E04E-BEC4-5BB63ED0F7EE}" srcOrd="1" destOrd="0" presId="urn:microsoft.com/office/officeart/2008/layout/LinedList"/>
    <dgm:cxn modelId="{351F50C3-197E-43E0-A56E-ED333440E20C}" type="presParOf" srcId="{C3E8BDED-5090-2448-B4C9-0FD1A27A1CC3}" destId="{F10DA71F-0D44-6849-BB81-99BF57CC8AF6}" srcOrd="2" destOrd="0" presId="urn:microsoft.com/office/officeart/2008/layout/LinedList"/>
    <dgm:cxn modelId="{A3D7C9E4-3510-4A8E-8ED8-3D109EF988E9}" type="presParOf" srcId="{164CBE69-E087-8143-96FC-605485ADD034}" destId="{E1A65771-C8E4-E545-94AE-81D707D1642A}" srcOrd="2" destOrd="0" presId="urn:microsoft.com/office/officeart/2008/layout/LinedList"/>
    <dgm:cxn modelId="{AAB8C193-85DD-4DB9-9A4C-1BC520D7A275}" type="presParOf" srcId="{164CBE69-E087-8143-96FC-605485ADD034}" destId="{28621F6A-7A82-6B4A-AAD5-45FA56520245}" srcOrd="3" destOrd="0" presId="urn:microsoft.com/office/officeart/2008/layout/LinedList"/>
    <dgm:cxn modelId="{47925F6C-2C34-4590-930E-9E32956F323D}" type="presParOf" srcId="{B3653E0F-6138-5843-9EB9-920AE4532FDF}" destId="{13075497-814B-534C-ACFF-2FB3CC7A6981}" srcOrd="4" destOrd="0" presId="urn:microsoft.com/office/officeart/2008/layout/LinedList"/>
    <dgm:cxn modelId="{BA3168B0-C50C-4A04-A3FC-9A146CA179CE}" type="presParOf" srcId="{B3653E0F-6138-5843-9EB9-920AE4532FDF}" destId="{D51071A7-E449-714B-9339-F73908DB21CE}" srcOrd="5" destOrd="0" presId="urn:microsoft.com/office/officeart/2008/layout/LinedList"/>
    <dgm:cxn modelId="{B3DBC88E-0210-4767-90A5-D259C7446191}" type="presParOf" srcId="{D51071A7-E449-714B-9339-F73908DB21CE}" destId="{A9422E50-1806-7445-B650-17DD5D0D01F1}" srcOrd="0" destOrd="0" presId="urn:microsoft.com/office/officeart/2008/layout/LinedList"/>
    <dgm:cxn modelId="{FF0461CD-7CAA-417C-BD36-F0FC6EA0962C}" type="presParOf" srcId="{D51071A7-E449-714B-9339-F73908DB21CE}" destId="{3FCC7838-785C-394E-9C41-31926458BF5A}" srcOrd="1" destOrd="0" presId="urn:microsoft.com/office/officeart/2008/layout/LinedList"/>
    <dgm:cxn modelId="{1E02D387-F201-47BF-B9E3-908B115A2C99}" type="presParOf" srcId="{3FCC7838-785C-394E-9C41-31926458BF5A}" destId="{F3282C5C-8AF8-0246-8525-263D882A388F}" srcOrd="0" destOrd="0" presId="urn:microsoft.com/office/officeart/2008/layout/LinedList"/>
    <dgm:cxn modelId="{C4A6D98B-E43B-4810-94FA-7CF98E29F2E9}" type="presParOf" srcId="{3FCC7838-785C-394E-9C41-31926458BF5A}" destId="{84623939-1744-794D-99B5-11EA725795F8}" srcOrd="1" destOrd="0" presId="urn:microsoft.com/office/officeart/2008/layout/LinedList"/>
    <dgm:cxn modelId="{930D22FB-2C97-43E1-9E90-DFE3D7F8F8FB}" type="presParOf" srcId="{84623939-1744-794D-99B5-11EA725795F8}" destId="{F2A19A75-71E8-9244-B5AD-ABC641A95113}" srcOrd="0" destOrd="0" presId="urn:microsoft.com/office/officeart/2008/layout/LinedList"/>
    <dgm:cxn modelId="{39E99926-3FC3-4407-9AC3-970A899FB8BD}" type="presParOf" srcId="{84623939-1744-794D-99B5-11EA725795F8}" destId="{BE29F497-5141-3246-86BA-9765867057C5}" srcOrd="1" destOrd="0" presId="urn:microsoft.com/office/officeart/2008/layout/LinedList"/>
    <dgm:cxn modelId="{E5405114-80B1-4379-AC33-A4DD75C9AE1C}" type="presParOf" srcId="{84623939-1744-794D-99B5-11EA725795F8}" destId="{0C9E7E5D-C766-A149-AADB-3D3AF2791472}" srcOrd="2" destOrd="0" presId="urn:microsoft.com/office/officeart/2008/layout/LinedList"/>
    <dgm:cxn modelId="{5D73A30C-460C-405F-9AFA-7E510C09DD8C}" type="presParOf" srcId="{3FCC7838-785C-394E-9C41-31926458BF5A}" destId="{02D44C63-7ACE-534C-9DA9-3C0A528BCEBF}" srcOrd="2" destOrd="0" presId="urn:microsoft.com/office/officeart/2008/layout/LinedList"/>
    <dgm:cxn modelId="{CEB315B2-6D90-4A2F-B270-6B9BF76A9808}" type="presParOf" srcId="{3FCC7838-785C-394E-9C41-31926458BF5A}" destId="{2E8F2050-8E6C-0640-817E-0656610C2DD6}" srcOrd="3" destOrd="0" presId="urn:microsoft.com/office/officeart/2008/layout/LinedList"/>
    <dgm:cxn modelId="{A68B898D-2250-4D04-BAB3-850299F901C8}" type="presParOf" srcId="{B3653E0F-6138-5843-9EB9-920AE4532FDF}" destId="{82F260B2-DD22-B646-B71E-CC42EAC38A2D}" srcOrd="6" destOrd="0" presId="urn:microsoft.com/office/officeart/2008/layout/LinedList"/>
    <dgm:cxn modelId="{561C0816-D2D3-4240-BA55-B21366638CD4}" type="presParOf" srcId="{B3653E0F-6138-5843-9EB9-920AE4532FDF}" destId="{E2652E14-C4B5-8648-8370-1E07CF0E836F}" srcOrd="7" destOrd="0" presId="urn:microsoft.com/office/officeart/2008/layout/LinedList"/>
    <dgm:cxn modelId="{71114750-2681-4669-944D-4C64AD3A41D7}" type="presParOf" srcId="{E2652E14-C4B5-8648-8370-1E07CF0E836F}" destId="{02760E76-6CB6-684D-AE1F-8306E423BAA7}" srcOrd="0" destOrd="0" presId="urn:microsoft.com/office/officeart/2008/layout/LinedList"/>
    <dgm:cxn modelId="{11DDE2FD-AB0B-43D5-85CE-DC6ECE7CE054}" type="presParOf" srcId="{E2652E14-C4B5-8648-8370-1E07CF0E836F}" destId="{27700E3C-E73A-DE45-B962-B241C709D702}" srcOrd="1" destOrd="0" presId="urn:microsoft.com/office/officeart/2008/layout/LinedList"/>
    <dgm:cxn modelId="{139C33FF-6A3A-4DEA-8E9A-E4A91E6E9164}" type="presParOf" srcId="{27700E3C-E73A-DE45-B962-B241C709D702}" destId="{D0B06CE6-979C-4647-AAA3-0B401E1FE46E}" srcOrd="0" destOrd="0" presId="urn:microsoft.com/office/officeart/2008/layout/LinedList"/>
    <dgm:cxn modelId="{471295E0-B5E9-407B-9036-9A0756D7C729}" type="presParOf" srcId="{27700E3C-E73A-DE45-B962-B241C709D702}" destId="{AF195BB1-C0FE-BC4C-8CD9-9994D8FCA625}" srcOrd="1" destOrd="0" presId="urn:microsoft.com/office/officeart/2008/layout/LinedList"/>
    <dgm:cxn modelId="{7E5D1680-4FE3-486E-AF85-A1772A1C72BA}" type="presParOf" srcId="{AF195BB1-C0FE-BC4C-8CD9-9994D8FCA625}" destId="{079C203E-BE89-8B47-8D34-D7A6FB5166DA}" srcOrd="0" destOrd="0" presId="urn:microsoft.com/office/officeart/2008/layout/LinedList"/>
    <dgm:cxn modelId="{79E6DA48-AA78-41CB-B74B-64710AA1BCF8}" type="presParOf" srcId="{AF195BB1-C0FE-BC4C-8CD9-9994D8FCA625}" destId="{633504E8-9DAC-0D4D-AB57-F014C418FB7A}" srcOrd="1" destOrd="0" presId="urn:microsoft.com/office/officeart/2008/layout/LinedList"/>
    <dgm:cxn modelId="{DF0EE929-48D9-42C6-BAEF-159AFF41053B}" type="presParOf" srcId="{AF195BB1-C0FE-BC4C-8CD9-9994D8FCA625}" destId="{42BBBD31-E034-4040-B474-53F3D4CC8C56}" srcOrd="2" destOrd="0" presId="urn:microsoft.com/office/officeart/2008/layout/LinedList"/>
    <dgm:cxn modelId="{5BBDD8C0-D751-4B43-8A02-543A0DB1F09A}" type="presParOf" srcId="{27700E3C-E73A-DE45-B962-B241C709D702}" destId="{8B33A841-46C0-B44B-BBF4-17C5704A91C1}" srcOrd="2" destOrd="0" presId="urn:microsoft.com/office/officeart/2008/layout/LinedList"/>
    <dgm:cxn modelId="{063447F3-E046-4337-AA68-BBD4CFE192E2}" type="presParOf" srcId="{27700E3C-E73A-DE45-B962-B241C709D702}" destId="{378B2793-E39A-BE45-A0AC-4E3D27586AD3}" srcOrd="3" destOrd="0" presId="urn:microsoft.com/office/officeart/2008/layout/LinedList"/>
    <dgm:cxn modelId="{EA3281C7-DA9F-40B9-9C76-44D2EDF55BB8}" type="presParOf" srcId="{27700E3C-E73A-DE45-B962-B241C709D702}" destId="{3EF8EDF4-0A77-E84E-8DBD-73AC5E4E4C69}" srcOrd="4" destOrd="0" presId="urn:microsoft.com/office/officeart/2008/layout/LinedList"/>
    <dgm:cxn modelId="{CD70CC73-4735-4213-83A2-32557B57FF78}" type="presParOf" srcId="{3EF8EDF4-0A77-E84E-8DBD-73AC5E4E4C69}" destId="{2E998904-474B-0945-97C1-C7E664A7ED6C}" srcOrd="0" destOrd="0" presId="urn:microsoft.com/office/officeart/2008/layout/LinedList"/>
    <dgm:cxn modelId="{95A35EF8-AD53-4EAF-9977-62D5B047F3F8}" type="presParOf" srcId="{3EF8EDF4-0A77-E84E-8DBD-73AC5E4E4C69}" destId="{D451D1E3-DDB1-AF45-A2E5-60C772B73641}" srcOrd="1" destOrd="0" presId="urn:microsoft.com/office/officeart/2008/layout/LinedList"/>
    <dgm:cxn modelId="{ECD0C05C-55FC-4A59-A02A-BC1C48B2D152}" type="presParOf" srcId="{3EF8EDF4-0A77-E84E-8DBD-73AC5E4E4C69}" destId="{F4B384D0-AC44-9749-9467-ADE53A2E8B0E}" srcOrd="2" destOrd="0" presId="urn:microsoft.com/office/officeart/2008/layout/LinedList"/>
    <dgm:cxn modelId="{3A19F37A-F21F-4708-A536-B1C2FECE1BB6}" type="presParOf" srcId="{F4B384D0-AC44-9749-9467-ADE53A2E8B0E}" destId="{8E3DF58B-E43A-874C-BA6D-9E5BBA1423DF}" srcOrd="0" destOrd="0" presId="urn:microsoft.com/office/officeart/2008/layout/LinedList"/>
    <dgm:cxn modelId="{B734D021-73D5-49E0-886F-211343E0D51F}" type="presParOf" srcId="{8E3DF58B-E43A-874C-BA6D-9E5BBA1423DF}" destId="{EE3D46E4-8C6B-1944-AE07-9CC8EC51B679}" srcOrd="0" destOrd="0" presId="urn:microsoft.com/office/officeart/2008/layout/LinedList"/>
    <dgm:cxn modelId="{62873BBB-6C3B-4EDC-BD78-B50238A4A6C9}" type="presParOf" srcId="{8E3DF58B-E43A-874C-BA6D-9E5BBA1423DF}" destId="{96F3D80D-D7FB-AE45-B935-ADCD4DF3D6F6}" srcOrd="1" destOrd="0" presId="urn:microsoft.com/office/officeart/2008/layout/LinedList"/>
    <dgm:cxn modelId="{83F41F8A-4288-42D7-8E90-0D10B7F4C0CF}" type="presParOf" srcId="{8E3DF58B-E43A-874C-BA6D-9E5BBA1423DF}" destId="{96776F57-1AC1-F648-A1E8-01DD55C217E9}" srcOrd="2" destOrd="0" presId="urn:microsoft.com/office/officeart/2008/layout/LinedList"/>
    <dgm:cxn modelId="{7BF13E8B-DE7B-4049-814A-CA4679504245}" type="presParOf" srcId="{F4B384D0-AC44-9749-9467-ADE53A2E8B0E}" destId="{C6F4CAB4-01EA-3044-958D-94F31838F478}" srcOrd="1" destOrd="0" presId="urn:microsoft.com/office/officeart/2008/layout/LinedList"/>
    <dgm:cxn modelId="{1F3316DB-22F2-4766-8FA3-343827AA09EA}" type="presParOf" srcId="{F4B384D0-AC44-9749-9467-ADE53A2E8B0E}" destId="{E8D48EAA-E3F6-944C-B7E4-F394A318ED16}" srcOrd="2" destOrd="0" presId="urn:microsoft.com/office/officeart/2008/layout/LinedList"/>
    <dgm:cxn modelId="{AF88C8C8-8429-4D49-B7D0-056CCB749417}" type="presParOf" srcId="{E8D48EAA-E3F6-944C-B7E4-F394A318ED16}" destId="{BD8F1F56-334F-E448-B53D-A19E9CCC5975}" srcOrd="0" destOrd="0" presId="urn:microsoft.com/office/officeart/2008/layout/LinedList"/>
    <dgm:cxn modelId="{FCDECA35-A7B4-4D6F-A647-0F69E7B9E2A4}" type="presParOf" srcId="{E8D48EAA-E3F6-944C-B7E4-F394A318ED16}" destId="{FD4D7877-2150-E441-A11C-EFD5710174E0}" srcOrd="1" destOrd="0" presId="urn:microsoft.com/office/officeart/2008/layout/LinedList"/>
    <dgm:cxn modelId="{E03EC1EB-B830-44DD-8009-600EF10D1FA2}" type="presParOf" srcId="{E8D48EAA-E3F6-944C-B7E4-F394A318ED16}" destId="{7FCA954A-2BF3-C84E-B83A-D92EFE3A7788}" srcOrd="2" destOrd="0" presId="urn:microsoft.com/office/officeart/2008/layout/LinedList"/>
    <dgm:cxn modelId="{66E04429-70B0-4CC8-8708-FD220A8A9364}" type="presParOf" srcId="{F4B384D0-AC44-9749-9467-ADE53A2E8B0E}" destId="{158C9F00-F086-3240-A751-4C6F3B17BC0C}" srcOrd="3" destOrd="0" presId="urn:microsoft.com/office/officeart/2008/layout/LinedList"/>
    <dgm:cxn modelId="{D8B95FBB-9F45-41D3-BC55-95ED4429DCFC}" type="presParOf" srcId="{F4B384D0-AC44-9749-9467-ADE53A2E8B0E}" destId="{B67763EF-97E4-1E49-8D4E-103BF33221BC}" srcOrd="4" destOrd="0" presId="urn:microsoft.com/office/officeart/2008/layout/LinedList"/>
    <dgm:cxn modelId="{24B7D2A3-E6C3-4350-B39A-D114B1156EA5}" type="presParOf" srcId="{B67763EF-97E4-1E49-8D4E-103BF33221BC}" destId="{DE8319C0-ACD3-C842-8764-A3ADD8C70F0D}" srcOrd="0" destOrd="0" presId="urn:microsoft.com/office/officeart/2008/layout/LinedList"/>
    <dgm:cxn modelId="{B9BECC41-1770-44CA-875A-0E31777F5F65}" type="presParOf" srcId="{B67763EF-97E4-1E49-8D4E-103BF33221BC}" destId="{14F868A1-8885-6C4D-A0A6-254D6B0856D2}" srcOrd="1" destOrd="0" presId="urn:microsoft.com/office/officeart/2008/layout/LinedList"/>
    <dgm:cxn modelId="{0F4A53B3-5E9A-4ED6-BB65-B9A66F598E31}" type="presParOf" srcId="{B67763EF-97E4-1E49-8D4E-103BF33221BC}" destId="{36903E30-4487-1D47-B29A-E29E67B851CB}" srcOrd="2" destOrd="0" presId="urn:microsoft.com/office/officeart/2008/layout/LinedList"/>
    <dgm:cxn modelId="{59D88721-1BFD-47AB-996A-324D8A1796CA}" type="presParOf" srcId="{F4B384D0-AC44-9749-9467-ADE53A2E8B0E}" destId="{113F80E7-1499-6346-8B3C-A85539531364}" srcOrd="5" destOrd="0" presId="urn:microsoft.com/office/officeart/2008/layout/LinedList"/>
    <dgm:cxn modelId="{57BC95CD-F2E1-4097-AD2C-538CFD99C939}" type="presParOf" srcId="{F4B384D0-AC44-9749-9467-ADE53A2E8B0E}" destId="{B87C0BE6-A288-2D4C-82C4-2A9271644E3E}" srcOrd="6" destOrd="0" presId="urn:microsoft.com/office/officeart/2008/layout/LinedList"/>
    <dgm:cxn modelId="{72C9A0BE-59BB-4A50-99EF-6FA0C9E6F4BA}" type="presParOf" srcId="{B87C0BE6-A288-2D4C-82C4-2A9271644E3E}" destId="{415BDAB0-BC06-E74B-A67C-B92617A07C87}" srcOrd="0" destOrd="0" presId="urn:microsoft.com/office/officeart/2008/layout/LinedList"/>
    <dgm:cxn modelId="{58DC7A77-DF0C-42EE-859A-902991F15E02}" type="presParOf" srcId="{B87C0BE6-A288-2D4C-82C4-2A9271644E3E}" destId="{41A1E7B5-C813-9748-A61F-A9DA79EEC88E}" srcOrd="1" destOrd="0" presId="urn:microsoft.com/office/officeart/2008/layout/LinedList"/>
    <dgm:cxn modelId="{54005906-9104-4C73-A292-30F7C8335D30}" type="presParOf" srcId="{B87C0BE6-A288-2D4C-82C4-2A9271644E3E}" destId="{BA53C151-352E-8F4C-813F-78DC715C6741}" srcOrd="2" destOrd="0" presId="urn:microsoft.com/office/officeart/2008/layout/LinedList"/>
    <dgm:cxn modelId="{548AD740-6130-40E8-A7B6-029F6201267F}" type="presParOf" srcId="{F4B384D0-AC44-9749-9467-ADE53A2E8B0E}" destId="{9B16EFF8-E6A7-EB4D-A6BA-61F29BB83462}" srcOrd="7" destOrd="0" presId="urn:microsoft.com/office/officeart/2008/layout/LinedList"/>
    <dgm:cxn modelId="{C5B6761F-1C76-4C14-94FA-6321BD8D8276}" type="presParOf" srcId="{F4B384D0-AC44-9749-9467-ADE53A2E8B0E}" destId="{94276338-4650-6C4C-8CC7-498B0849F03D}" srcOrd="8" destOrd="0" presId="urn:microsoft.com/office/officeart/2008/layout/LinedList"/>
    <dgm:cxn modelId="{A1ECA4C2-18A3-441B-9C62-35F8EA79EC63}" type="presParOf" srcId="{94276338-4650-6C4C-8CC7-498B0849F03D}" destId="{77725943-4101-3446-B0C3-276FD8FBCCB3}" srcOrd="0" destOrd="0" presId="urn:microsoft.com/office/officeart/2008/layout/LinedList"/>
    <dgm:cxn modelId="{DC0165FF-7EE3-4218-BEEE-C2882077F317}" type="presParOf" srcId="{94276338-4650-6C4C-8CC7-498B0849F03D}" destId="{94A3FBAB-7CB1-D44B-B294-B8F73745B936}" srcOrd="1" destOrd="0" presId="urn:microsoft.com/office/officeart/2008/layout/LinedList"/>
    <dgm:cxn modelId="{2061D093-B83B-498B-ABAD-BB610B9CBE0A}" type="presParOf" srcId="{94276338-4650-6C4C-8CC7-498B0849F03D}" destId="{3D3070CD-AC69-1244-AC23-DC723475E962}" srcOrd="2" destOrd="0" presId="urn:microsoft.com/office/officeart/2008/layout/LinedList"/>
    <dgm:cxn modelId="{0DE861E7-49E4-432C-8586-4210EA709001}" type="presParOf" srcId="{27700E3C-E73A-DE45-B962-B241C709D702}" destId="{12EBFD93-0DFD-4F4A-8F7C-5FEA007D46BC}" srcOrd="5" destOrd="0" presId="urn:microsoft.com/office/officeart/2008/layout/LinedList"/>
    <dgm:cxn modelId="{95BC3B28-8CBD-426D-87A0-C4CD7E66D4C2}" type="presParOf" srcId="{27700E3C-E73A-DE45-B962-B241C709D702}" destId="{2951BE37-06E2-0749-9AD5-F6616EB1ABF8}" srcOrd="6" destOrd="0" presId="urn:microsoft.com/office/officeart/2008/layout/LinedList"/>
    <dgm:cxn modelId="{AC62DA9A-9D92-4739-A8D3-8CDB5B6BB563}" type="presParOf" srcId="{B3653E0F-6138-5843-9EB9-920AE4532FDF}" destId="{240B0F1F-81F1-674F-ADDD-4C6DD7F4C6E7}" srcOrd="8" destOrd="0" presId="urn:microsoft.com/office/officeart/2008/layout/LinedList"/>
    <dgm:cxn modelId="{FD60494A-3A61-4F2A-93C4-40C1FCFC7168}" type="presParOf" srcId="{B3653E0F-6138-5843-9EB9-920AE4532FDF}" destId="{9295D863-C6D5-3E4D-A071-5B4191DB3B8E}" srcOrd="9" destOrd="0" presId="urn:microsoft.com/office/officeart/2008/layout/LinedList"/>
    <dgm:cxn modelId="{ED217C2B-D116-40C3-8607-AF9465276F41}" type="presParOf" srcId="{9295D863-C6D5-3E4D-A071-5B4191DB3B8E}" destId="{D80AE925-7B4C-1C48-9A95-F3E76DC03BCD}" srcOrd="0" destOrd="0" presId="urn:microsoft.com/office/officeart/2008/layout/LinedList"/>
    <dgm:cxn modelId="{B0D3BADB-36EB-43A4-A19A-9C31CC55F157}" type="presParOf" srcId="{9295D863-C6D5-3E4D-A071-5B4191DB3B8E}" destId="{CBB73354-83AA-6244-AF5A-CA4D1E7E9E44}" srcOrd="1" destOrd="0" presId="urn:microsoft.com/office/officeart/2008/layout/LinedList"/>
    <dgm:cxn modelId="{1BB68A96-9DC5-4658-9573-0259B83FF941}" type="presParOf" srcId="{CBB73354-83AA-6244-AF5A-CA4D1E7E9E44}" destId="{447130E1-3F8A-6542-A453-9C5225AD94CC}" srcOrd="0" destOrd="0" presId="urn:microsoft.com/office/officeart/2008/layout/LinedList"/>
    <dgm:cxn modelId="{E616E0FA-48B4-409E-9662-AB36CE7C7C37}" type="presParOf" srcId="{CBB73354-83AA-6244-AF5A-CA4D1E7E9E44}" destId="{20BA39CC-05F1-C74E-B1CB-383CDABA2CD3}" srcOrd="1" destOrd="0" presId="urn:microsoft.com/office/officeart/2008/layout/LinedList"/>
    <dgm:cxn modelId="{DDB3C9E4-2D05-4B7C-84BA-F060566C76E0}" type="presParOf" srcId="{20BA39CC-05F1-C74E-B1CB-383CDABA2CD3}" destId="{5A082EF1-66AE-0545-9164-E49F8D2A719E}" srcOrd="0" destOrd="0" presId="urn:microsoft.com/office/officeart/2008/layout/LinedList"/>
    <dgm:cxn modelId="{1C9CD0F1-A80F-477D-A722-E5B957053032}" type="presParOf" srcId="{20BA39CC-05F1-C74E-B1CB-383CDABA2CD3}" destId="{2C3E6488-BED5-EF4D-B6C4-85960341DCC1}" srcOrd="1" destOrd="0" presId="urn:microsoft.com/office/officeart/2008/layout/LinedList"/>
    <dgm:cxn modelId="{25F83532-1691-46E4-BC1E-4DE2C212B680}" type="presParOf" srcId="{20BA39CC-05F1-C74E-B1CB-383CDABA2CD3}" destId="{8D4144EA-82B3-D842-B955-AD5C0F1FD07F}" srcOrd="2" destOrd="0" presId="urn:microsoft.com/office/officeart/2008/layout/LinedList"/>
    <dgm:cxn modelId="{4F6C2BE8-14C3-4A25-912B-FCAC80F0FF48}" type="presParOf" srcId="{CBB73354-83AA-6244-AF5A-CA4D1E7E9E44}" destId="{FB4D2068-956D-EB4A-8801-4E81F4A1849B}" srcOrd="2" destOrd="0" presId="urn:microsoft.com/office/officeart/2008/layout/LinedList"/>
    <dgm:cxn modelId="{CBF19308-1279-4304-AA17-E6E25FD0A19B}" type="presParOf" srcId="{CBB73354-83AA-6244-AF5A-CA4D1E7E9E44}" destId="{3A6CB3A4-9E1D-8346-8B66-F97C5FD6F991}" srcOrd="3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37E27-C5AA-FE4A-9AA1-E7D8E82DB0D7}" type="doc">
      <dgm:prSet loTypeId="urn:microsoft.com/office/officeart/2008/layout/LinedList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3AEEC1-2F4D-E340-9B0D-48585215DE02}">
      <dgm:prSet/>
      <dgm:spPr/>
      <dgm:t>
        <a:bodyPr/>
        <a:lstStyle/>
        <a:p>
          <a:pPr rtl="0"/>
          <a:r>
            <a:rPr lang="en-US" dirty="0"/>
            <a:t>Criterion A: stressor</a:t>
          </a:r>
        </a:p>
      </dgm:t>
    </dgm:pt>
    <dgm:pt modelId="{CC52D4CE-0C59-544F-872E-B2498BE8E730}" type="parTrans" cxnId="{718593F6-0906-C14A-B7F1-02378E6F7063}">
      <dgm:prSet/>
      <dgm:spPr/>
      <dgm:t>
        <a:bodyPr/>
        <a:lstStyle/>
        <a:p>
          <a:endParaRPr lang="en-US"/>
        </a:p>
      </dgm:t>
    </dgm:pt>
    <dgm:pt modelId="{D48F54B4-4632-7148-8CE7-3B9FE577E37F}" type="sibTrans" cxnId="{718593F6-0906-C14A-B7F1-02378E6F7063}">
      <dgm:prSet/>
      <dgm:spPr/>
      <dgm:t>
        <a:bodyPr/>
        <a:lstStyle/>
        <a:p>
          <a:endParaRPr lang="en-US"/>
        </a:p>
      </dgm:t>
    </dgm:pt>
    <dgm:pt modelId="{DCC62FD3-7F5A-B242-B2B5-6D2C084F5A19}">
      <dgm:prSet/>
      <dgm:spPr/>
      <dgm:t>
        <a:bodyPr/>
        <a:lstStyle/>
        <a:p>
          <a:pPr rtl="0"/>
          <a:r>
            <a:rPr lang="en-US" dirty="0"/>
            <a:t>DSM V includes subjective stress</a:t>
          </a:r>
        </a:p>
      </dgm:t>
    </dgm:pt>
    <dgm:pt modelId="{BA1B713D-4F23-5B46-B4DA-D6648E755608}" type="parTrans" cxnId="{92AA6722-E118-9B41-8BD4-103BF5B12A22}">
      <dgm:prSet/>
      <dgm:spPr/>
      <dgm:t>
        <a:bodyPr/>
        <a:lstStyle/>
        <a:p>
          <a:endParaRPr lang="en-US"/>
        </a:p>
      </dgm:t>
    </dgm:pt>
    <dgm:pt modelId="{E8BA4BE4-30A2-7B4C-BE0B-5B9D6F9A3CAB}" type="sibTrans" cxnId="{92AA6722-E118-9B41-8BD4-103BF5B12A22}">
      <dgm:prSet/>
      <dgm:spPr/>
      <dgm:t>
        <a:bodyPr/>
        <a:lstStyle/>
        <a:p>
          <a:endParaRPr lang="en-US"/>
        </a:p>
      </dgm:t>
    </dgm:pt>
    <dgm:pt modelId="{F5B76C33-0FE9-A24D-968C-115C5B71BCBE}">
      <dgm:prSet/>
      <dgm:spPr/>
      <dgm:t>
        <a:bodyPr/>
        <a:lstStyle/>
        <a:p>
          <a:pPr rtl="0"/>
          <a:r>
            <a:rPr lang="en-US" dirty="0"/>
            <a:t>Criterion C: avoidance</a:t>
          </a:r>
        </a:p>
      </dgm:t>
    </dgm:pt>
    <dgm:pt modelId="{242CFCB8-BC1F-AD41-911A-2C298646BAB9}" type="parTrans" cxnId="{80445D9D-C128-174E-A5AB-ADF67F67E5AA}">
      <dgm:prSet/>
      <dgm:spPr/>
      <dgm:t>
        <a:bodyPr/>
        <a:lstStyle/>
        <a:p>
          <a:endParaRPr lang="en-US"/>
        </a:p>
      </dgm:t>
    </dgm:pt>
    <dgm:pt modelId="{F17053CF-BFD6-744B-B1AD-DAEC7BB773A7}" type="sibTrans" cxnId="{80445D9D-C128-174E-A5AB-ADF67F67E5AA}">
      <dgm:prSet/>
      <dgm:spPr/>
      <dgm:t>
        <a:bodyPr/>
        <a:lstStyle/>
        <a:p>
          <a:endParaRPr lang="en-US"/>
        </a:p>
      </dgm:t>
    </dgm:pt>
    <dgm:pt modelId="{D20EFD7E-02A5-294D-B4F0-15E2E68B7888}">
      <dgm:prSet/>
      <dgm:spPr/>
      <dgm:t>
        <a:bodyPr/>
        <a:lstStyle/>
        <a:p>
          <a:pPr rtl="0"/>
          <a:r>
            <a:rPr lang="en-US" dirty="0"/>
            <a:t>DSM V includes emotional numbing and avoidance symptoms</a:t>
          </a:r>
        </a:p>
      </dgm:t>
    </dgm:pt>
    <dgm:pt modelId="{DBF55430-136A-B942-AC1A-EB5C37C354FB}" type="parTrans" cxnId="{C629E8A9-7561-B24B-A747-23C9E7D395FE}">
      <dgm:prSet/>
      <dgm:spPr/>
      <dgm:t>
        <a:bodyPr/>
        <a:lstStyle/>
        <a:p>
          <a:endParaRPr lang="en-US"/>
        </a:p>
      </dgm:t>
    </dgm:pt>
    <dgm:pt modelId="{854A5344-1806-3246-B3B3-59DC2A3EACC0}" type="sibTrans" cxnId="{C629E8A9-7561-B24B-A747-23C9E7D395FE}">
      <dgm:prSet/>
      <dgm:spPr/>
      <dgm:t>
        <a:bodyPr/>
        <a:lstStyle/>
        <a:p>
          <a:endParaRPr lang="en-US"/>
        </a:p>
      </dgm:t>
    </dgm:pt>
    <dgm:pt modelId="{7245E755-6C74-5642-8B7E-C73C8FA38C4A}">
      <dgm:prSet/>
      <dgm:spPr/>
      <dgm:t>
        <a:bodyPr/>
        <a:lstStyle/>
        <a:p>
          <a:pPr rtl="0"/>
          <a:r>
            <a:rPr lang="en-US" dirty="0"/>
            <a:t>Criterion D: </a:t>
          </a:r>
          <a:r>
            <a:rPr lang="en-US" dirty="0" err="1"/>
            <a:t>hyperarousal</a:t>
          </a:r>
          <a:endParaRPr lang="en-US" dirty="0"/>
        </a:p>
      </dgm:t>
    </dgm:pt>
    <dgm:pt modelId="{C5D6D641-287B-654D-AF7C-87305F3B05EA}" type="parTrans" cxnId="{0BED939B-1885-4F40-B51F-54F2C923FF01}">
      <dgm:prSet/>
      <dgm:spPr/>
      <dgm:t>
        <a:bodyPr/>
        <a:lstStyle/>
        <a:p>
          <a:endParaRPr lang="en-US"/>
        </a:p>
      </dgm:t>
    </dgm:pt>
    <dgm:pt modelId="{1620E367-AD21-9A45-BB9F-8E94FBF8A11A}" type="sibTrans" cxnId="{0BED939B-1885-4F40-B51F-54F2C923FF01}">
      <dgm:prSet/>
      <dgm:spPr/>
      <dgm:t>
        <a:bodyPr/>
        <a:lstStyle/>
        <a:p>
          <a:endParaRPr lang="en-US"/>
        </a:p>
      </dgm:t>
    </dgm:pt>
    <dgm:pt modelId="{10130217-2BBE-514A-8A75-86326850A7F9}">
      <dgm:prSet/>
      <dgm:spPr/>
      <dgm:t>
        <a:bodyPr/>
        <a:lstStyle/>
        <a:p>
          <a:pPr rtl="0"/>
          <a:r>
            <a:rPr lang="en-US" dirty="0"/>
            <a:t>DSM V – any two symptoms from D1 and D2</a:t>
          </a:r>
        </a:p>
      </dgm:t>
    </dgm:pt>
    <dgm:pt modelId="{2A7ABBAC-B436-174C-9088-832B840492AA}" type="parTrans" cxnId="{D481ACD6-560F-3549-B133-6B60E62C1E45}">
      <dgm:prSet/>
      <dgm:spPr/>
      <dgm:t>
        <a:bodyPr/>
        <a:lstStyle/>
        <a:p>
          <a:endParaRPr lang="en-US"/>
        </a:p>
      </dgm:t>
    </dgm:pt>
    <dgm:pt modelId="{CC369797-F5D8-6F4F-AE16-D5151BD3FF1A}" type="sibTrans" cxnId="{D481ACD6-560F-3549-B133-6B60E62C1E45}">
      <dgm:prSet/>
      <dgm:spPr/>
      <dgm:t>
        <a:bodyPr/>
        <a:lstStyle/>
        <a:p>
          <a:endParaRPr lang="en-US"/>
        </a:p>
      </dgm:t>
    </dgm:pt>
    <dgm:pt modelId="{E2EEAC29-FAC4-FA47-99BD-792AAB8A1D46}">
      <dgm:prSet/>
      <dgm:spPr/>
      <dgm:t>
        <a:bodyPr/>
        <a:lstStyle/>
        <a:p>
          <a:pPr rtl="0"/>
          <a:r>
            <a:rPr lang="en-US" dirty="0"/>
            <a:t>Criterion E: time</a:t>
          </a:r>
        </a:p>
      </dgm:t>
    </dgm:pt>
    <dgm:pt modelId="{9EBB2256-374A-6F40-8143-08A730BCBF25}" type="parTrans" cxnId="{9A54DEAB-D92F-AD4A-880B-745341751C01}">
      <dgm:prSet/>
      <dgm:spPr/>
      <dgm:t>
        <a:bodyPr/>
        <a:lstStyle/>
        <a:p>
          <a:endParaRPr lang="en-US"/>
        </a:p>
      </dgm:t>
    </dgm:pt>
    <dgm:pt modelId="{70805C41-56D5-1E42-AD56-4F8E51C44A5D}" type="sibTrans" cxnId="{9A54DEAB-D92F-AD4A-880B-745341751C01}">
      <dgm:prSet/>
      <dgm:spPr/>
      <dgm:t>
        <a:bodyPr/>
        <a:lstStyle/>
        <a:p>
          <a:endParaRPr lang="en-US"/>
        </a:p>
      </dgm:t>
    </dgm:pt>
    <dgm:pt modelId="{7D868ADB-8CB9-A94F-9A79-E057127819B0}">
      <dgm:prSet/>
      <dgm:spPr/>
      <dgm:t>
        <a:bodyPr/>
        <a:lstStyle/>
        <a:p>
          <a:pPr rtl="0"/>
          <a:r>
            <a:rPr lang="en-US" dirty="0"/>
            <a:t>DSM V – specifies symptoms to be </a:t>
          </a:r>
          <a:r>
            <a:rPr lang="en-US" dirty="0" err="1"/>
            <a:t>presemt</a:t>
          </a:r>
          <a:r>
            <a:rPr lang="en-US" dirty="0"/>
            <a:t> for over a month. </a:t>
          </a:r>
        </a:p>
      </dgm:t>
    </dgm:pt>
    <dgm:pt modelId="{21526A67-15AD-FF46-8A92-BBF766169AE0}" type="parTrans" cxnId="{0059A29D-F806-B140-9AC3-932F2A9F4D03}">
      <dgm:prSet/>
      <dgm:spPr/>
      <dgm:t>
        <a:bodyPr/>
        <a:lstStyle/>
        <a:p>
          <a:endParaRPr lang="en-US"/>
        </a:p>
      </dgm:t>
    </dgm:pt>
    <dgm:pt modelId="{777A4AE8-5201-7C47-973F-C2E6B05CF892}" type="sibTrans" cxnId="{0059A29D-F806-B140-9AC3-932F2A9F4D03}">
      <dgm:prSet/>
      <dgm:spPr/>
      <dgm:t>
        <a:bodyPr/>
        <a:lstStyle/>
        <a:p>
          <a:endParaRPr lang="en-US"/>
        </a:p>
      </dgm:t>
    </dgm:pt>
    <dgm:pt modelId="{FF1BBE0E-CC85-9D4F-9D99-B8BC1CC6F9C8}">
      <dgm:prSet custT="1"/>
      <dgm:spPr/>
      <dgm:t>
        <a:bodyPr/>
        <a:lstStyle/>
        <a:p>
          <a:pPr rtl="0"/>
          <a:r>
            <a:rPr lang="en-US" sz="1200" dirty="0"/>
            <a:t>Avoidance - avoid thoughts, feelings, or conversations about the traumatic event. Avoid places or people that remind of the traumatic event.</a:t>
          </a:r>
        </a:p>
      </dgm:t>
    </dgm:pt>
    <dgm:pt modelId="{7C913732-9456-F640-8A18-2ABD9FCD07A8}" type="parTrans" cxnId="{17C200CA-670E-6B46-8434-70B926D58F03}">
      <dgm:prSet/>
      <dgm:spPr/>
      <dgm:t>
        <a:bodyPr/>
        <a:lstStyle/>
        <a:p>
          <a:endParaRPr lang="en-US"/>
        </a:p>
      </dgm:t>
    </dgm:pt>
    <dgm:pt modelId="{E1BD7717-FB38-644E-8F04-158FD5D1A28B}" type="sibTrans" cxnId="{17C200CA-670E-6B46-8434-70B926D58F03}">
      <dgm:prSet/>
      <dgm:spPr/>
      <dgm:t>
        <a:bodyPr/>
        <a:lstStyle/>
        <a:p>
          <a:endParaRPr lang="en-US"/>
        </a:p>
      </dgm:t>
    </dgm:pt>
    <dgm:pt modelId="{817EE290-0DC9-BE40-ACAC-ADB7978F1040}">
      <dgm:prSet custT="1"/>
      <dgm:spPr/>
      <dgm:t>
        <a:bodyPr/>
        <a:lstStyle/>
        <a:p>
          <a:pPr rtl="0"/>
          <a:r>
            <a:rPr lang="en-US" sz="1200" dirty="0"/>
            <a:t>Numbing - Loss of interest in once pleasurable activities, feeling distant from others, experiencing difficulties having positive feelings</a:t>
          </a:r>
        </a:p>
      </dgm:t>
    </dgm:pt>
    <dgm:pt modelId="{BF689F0B-C157-8A44-BFCF-39BD173D561C}" type="parTrans" cxnId="{4BE38FF1-4489-6E44-A78A-D5227CBE997A}">
      <dgm:prSet/>
      <dgm:spPr/>
      <dgm:t>
        <a:bodyPr/>
        <a:lstStyle/>
        <a:p>
          <a:endParaRPr lang="en-US"/>
        </a:p>
      </dgm:t>
    </dgm:pt>
    <dgm:pt modelId="{53EB8F8B-DCA0-4F49-A2A3-7EF9FBB4E9EC}" type="sibTrans" cxnId="{4BE38FF1-4489-6E44-A78A-D5227CBE997A}">
      <dgm:prSet/>
      <dgm:spPr/>
      <dgm:t>
        <a:bodyPr/>
        <a:lstStyle/>
        <a:p>
          <a:endParaRPr lang="en-US"/>
        </a:p>
      </dgm:t>
    </dgm:pt>
    <dgm:pt modelId="{3131FCD7-A45B-9948-BE1D-A18E8C16ED26}" type="pres">
      <dgm:prSet presAssocID="{15D37E27-C5AA-FE4A-9AA1-E7D8E82DB0D7}" presName="vert0" presStyleCnt="0">
        <dgm:presLayoutVars>
          <dgm:dir/>
          <dgm:animOne val="branch"/>
          <dgm:animLvl val="lvl"/>
        </dgm:presLayoutVars>
      </dgm:prSet>
      <dgm:spPr/>
    </dgm:pt>
    <dgm:pt modelId="{ED84A607-FF83-EA47-BF6C-32E359B8AFAF}" type="pres">
      <dgm:prSet presAssocID="{D53AEEC1-2F4D-E340-9B0D-48585215DE02}" presName="thickLine" presStyleLbl="alignNode1" presStyleIdx="0" presStyleCnt="4"/>
      <dgm:spPr/>
    </dgm:pt>
    <dgm:pt modelId="{318AE9C9-0AB2-504A-BDD5-9DC2F0210B84}" type="pres">
      <dgm:prSet presAssocID="{D53AEEC1-2F4D-E340-9B0D-48585215DE02}" presName="horz1" presStyleCnt="0"/>
      <dgm:spPr/>
    </dgm:pt>
    <dgm:pt modelId="{A708E850-6F5F-3E40-84D4-079386CDA3E8}" type="pres">
      <dgm:prSet presAssocID="{D53AEEC1-2F4D-E340-9B0D-48585215DE02}" presName="tx1" presStyleLbl="revTx" presStyleIdx="0" presStyleCnt="10"/>
      <dgm:spPr/>
    </dgm:pt>
    <dgm:pt modelId="{97304537-114D-B540-8F93-3E44DDEC2CE3}" type="pres">
      <dgm:prSet presAssocID="{D53AEEC1-2F4D-E340-9B0D-48585215DE02}" presName="vert1" presStyleCnt="0"/>
      <dgm:spPr/>
    </dgm:pt>
    <dgm:pt modelId="{5D5E9A66-CAC7-B04D-ADAF-EC97E8624A3C}" type="pres">
      <dgm:prSet presAssocID="{DCC62FD3-7F5A-B242-B2B5-6D2C084F5A19}" presName="vertSpace2a" presStyleCnt="0"/>
      <dgm:spPr/>
    </dgm:pt>
    <dgm:pt modelId="{C6443D3C-EE7E-6C47-990B-F3ACA28BBEFF}" type="pres">
      <dgm:prSet presAssocID="{DCC62FD3-7F5A-B242-B2B5-6D2C084F5A19}" presName="horz2" presStyleCnt="0"/>
      <dgm:spPr/>
    </dgm:pt>
    <dgm:pt modelId="{04ED6453-ED4B-F642-85CF-E4D758202102}" type="pres">
      <dgm:prSet presAssocID="{DCC62FD3-7F5A-B242-B2B5-6D2C084F5A19}" presName="horzSpace2" presStyleCnt="0"/>
      <dgm:spPr/>
    </dgm:pt>
    <dgm:pt modelId="{7EB087E7-BD67-F845-976A-84D69EE2DF65}" type="pres">
      <dgm:prSet presAssocID="{DCC62FD3-7F5A-B242-B2B5-6D2C084F5A19}" presName="tx2" presStyleLbl="revTx" presStyleIdx="1" presStyleCnt="10"/>
      <dgm:spPr/>
    </dgm:pt>
    <dgm:pt modelId="{BD8BADA4-D76B-D64C-9F2A-B0B433C8E8E6}" type="pres">
      <dgm:prSet presAssocID="{DCC62FD3-7F5A-B242-B2B5-6D2C084F5A19}" presName="vert2" presStyleCnt="0"/>
      <dgm:spPr/>
    </dgm:pt>
    <dgm:pt modelId="{A6DBFAF9-1E93-A544-B033-F51F1752B3B8}" type="pres">
      <dgm:prSet presAssocID="{DCC62FD3-7F5A-B242-B2B5-6D2C084F5A19}" presName="thinLine2b" presStyleLbl="callout" presStyleIdx="0" presStyleCnt="5" custLinFactY="-359683" custLinFactNeighborY="-400000"/>
      <dgm:spPr/>
    </dgm:pt>
    <dgm:pt modelId="{5FF2ED2F-6CB3-0B4F-ADF4-ADB6814494A0}" type="pres">
      <dgm:prSet presAssocID="{DCC62FD3-7F5A-B242-B2B5-6D2C084F5A19}" presName="vertSpace2b" presStyleCnt="0"/>
      <dgm:spPr/>
    </dgm:pt>
    <dgm:pt modelId="{C3C88025-11BD-9D4F-906E-DF48652128EA}" type="pres">
      <dgm:prSet presAssocID="{F5B76C33-0FE9-A24D-968C-115C5B71BCBE}" presName="thickLine" presStyleLbl="alignNode1" presStyleIdx="1" presStyleCnt="4"/>
      <dgm:spPr/>
    </dgm:pt>
    <dgm:pt modelId="{BBA911EC-4CDA-1C48-A05F-02B4C6A58D4A}" type="pres">
      <dgm:prSet presAssocID="{F5B76C33-0FE9-A24D-968C-115C5B71BCBE}" presName="horz1" presStyleCnt="0"/>
      <dgm:spPr/>
    </dgm:pt>
    <dgm:pt modelId="{33832145-F7B5-5747-8F5E-F08835DEAC13}" type="pres">
      <dgm:prSet presAssocID="{F5B76C33-0FE9-A24D-968C-115C5B71BCBE}" presName="tx1" presStyleLbl="revTx" presStyleIdx="2" presStyleCnt="10"/>
      <dgm:spPr/>
    </dgm:pt>
    <dgm:pt modelId="{B3CD6E37-0553-FC44-9D31-57104805C113}" type="pres">
      <dgm:prSet presAssocID="{F5B76C33-0FE9-A24D-968C-115C5B71BCBE}" presName="vert1" presStyleCnt="0"/>
      <dgm:spPr/>
    </dgm:pt>
    <dgm:pt modelId="{0CC80A85-6B50-6F48-9E3F-A86C9BEBECBC}" type="pres">
      <dgm:prSet presAssocID="{D20EFD7E-02A5-294D-B4F0-15E2E68B7888}" presName="vertSpace2a" presStyleCnt="0"/>
      <dgm:spPr/>
    </dgm:pt>
    <dgm:pt modelId="{53712B65-D060-E549-AA17-6D168C040517}" type="pres">
      <dgm:prSet presAssocID="{D20EFD7E-02A5-294D-B4F0-15E2E68B7888}" presName="horz2" presStyleCnt="0"/>
      <dgm:spPr/>
    </dgm:pt>
    <dgm:pt modelId="{2F3E003A-A511-2F41-9050-F127AB8EBABD}" type="pres">
      <dgm:prSet presAssocID="{D20EFD7E-02A5-294D-B4F0-15E2E68B7888}" presName="horzSpace2" presStyleCnt="0"/>
      <dgm:spPr/>
    </dgm:pt>
    <dgm:pt modelId="{04D27EBA-2228-AB42-9CEF-E75D0E809E27}" type="pres">
      <dgm:prSet presAssocID="{D20EFD7E-02A5-294D-B4F0-15E2E68B7888}" presName="tx2" presStyleLbl="revTx" presStyleIdx="3" presStyleCnt="10"/>
      <dgm:spPr/>
    </dgm:pt>
    <dgm:pt modelId="{EAED80E8-FBAF-7C42-BA78-59AF6B46A19D}" type="pres">
      <dgm:prSet presAssocID="{D20EFD7E-02A5-294D-B4F0-15E2E68B7888}" presName="vert2" presStyleCnt="0"/>
      <dgm:spPr/>
    </dgm:pt>
    <dgm:pt modelId="{6FFEB1DC-28ED-DF48-9658-678CB454EBBD}" type="pres">
      <dgm:prSet presAssocID="{FF1BBE0E-CC85-9D4F-9D99-B8BC1CC6F9C8}" presName="horz3" presStyleCnt="0"/>
      <dgm:spPr/>
    </dgm:pt>
    <dgm:pt modelId="{2F44594D-1BB9-9541-9D91-C1BAB0A526AE}" type="pres">
      <dgm:prSet presAssocID="{FF1BBE0E-CC85-9D4F-9D99-B8BC1CC6F9C8}" presName="horzSpace3" presStyleCnt="0"/>
      <dgm:spPr/>
    </dgm:pt>
    <dgm:pt modelId="{1D84EEE8-500A-7740-A8AF-AD34D9E39D19}" type="pres">
      <dgm:prSet presAssocID="{FF1BBE0E-CC85-9D4F-9D99-B8BC1CC6F9C8}" presName="tx3" presStyleLbl="revTx" presStyleIdx="4" presStyleCnt="10" custScaleY="455541" custLinFactY="-130314" custLinFactNeighborX="0" custLinFactNeighborY="-200000"/>
      <dgm:spPr/>
    </dgm:pt>
    <dgm:pt modelId="{80EB7696-C7A7-274F-8401-A4A5F50AF1C4}" type="pres">
      <dgm:prSet presAssocID="{FF1BBE0E-CC85-9D4F-9D99-B8BC1CC6F9C8}" presName="vert3" presStyleCnt="0"/>
      <dgm:spPr/>
    </dgm:pt>
    <dgm:pt modelId="{970F7A0B-69E7-AC4C-B699-3CEA2445CBD2}" type="pres">
      <dgm:prSet presAssocID="{E1BD7717-FB38-644E-8F04-158FD5D1A28B}" presName="thinLine3" presStyleLbl="callout" presStyleIdx="1" presStyleCnt="5" custLinFactNeighborX="-323" custLinFactNeighborY="-28019"/>
      <dgm:spPr/>
    </dgm:pt>
    <dgm:pt modelId="{5A345D3A-280B-D644-9B3F-7EDD35BE0807}" type="pres">
      <dgm:prSet presAssocID="{817EE290-0DC9-BE40-ACAC-ADB7978F1040}" presName="horz3" presStyleCnt="0"/>
      <dgm:spPr/>
    </dgm:pt>
    <dgm:pt modelId="{4CDE3F7D-BEF3-C948-B0C0-9189902DAB25}" type="pres">
      <dgm:prSet presAssocID="{817EE290-0DC9-BE40-ACAC-ADB7978F1040}" presName="horzSpace3" presStyleCnt="0"/>
      <dgm:spPr/>
    </dgm:pt>
    <dgm:pt modelId="{6905B063-B495-B84A-A542-78C288A13AAC}" type="pres">
      <dgm:prSet presAssocID="{817EE290-0DC9-BE40-ACAC-ADB7978F1040}" presName="tx3" presStyleLbl="revTx" presStyleIdx="5" presStyleCnt="10" custScaleY="455541" custLinFactNeighborX="0" custLinFactNeighborY="-43132"/>
      <dgm:spPr/>
    </dgm:pt>
    <dgm:pt modelId="{431CA079-45CE-5D40-AF8B-7457217C957F}" type="pres">
      <dgm:prSet presAssocID="{817EE290-0DC9-BE40-ACAC-ADB7978F1040}" presName="vert3" presStyleCnt="0"/>
      <dgm:spPr/>
    </dgm:pt>
    <dgm:pt modelId="{1CEF75EB-C9D0-F54C-8B8A-07D9A55B84E1}" type="pres">
      <dgm:prSet presAssocID="{D20EFD7E-02A5-294D-B4F0-15E2E68B7888}" presName="thinLine2b" presStyleLbl="callout" presStyleIdx="2" presStyleCnt="5" custLinFactY="204041" custLinFactNeighborY="300000"/>
      <dgm:spPr/>
    </dgm:pt>
    <dgm:pt modelId="{A6589A3E-9BB0-7040-A0AB-3EF3981B7C6B}" type="pres">
      <dgm:prSet presAssocID="{D20EFD7E-02A5-294D-B4F0-15E2E68B7888}" presName="vertSpace2b" presStyleCnt="0"/>
      <dgm:spPr/>
    </dgm:pt>
    <dgm:pt modelId="{50DFB800-4F3D-D644-B72B-51EC24360DBD}" type="pres">
      <dgm:prSet presAssocID="{7245E755-6C74-5642-8B7E-C73C8FA38C4A}" presName="thickLine" presStyleLbl="alignNode1" presStyleIdx="2" presStyleCnt="4"/>
      <dgm:spPr/>
    </dgm:pt>
    <dgm:pt modelId="{9CDBC681-AF67-394C-A89E-FCF24B44A9C0}" type="pres">
      <dgm:prSet presAssocID="{7245E755-6C74-5642-8B7E-C73C8FA38C4A}" presName="horz1" presStyleCnt="0"/>
      <dgm:spPr/>
    </dgm:pt>
    <dgm:pt modelId="{E122CB51-CE2C-FB49-9AA2-6FE46E02EC2A}" type="pres">
      <dgm:prSet presAssocID="{7245E755-6C74-5642-8B7E-C73C8FA38C4A}" presName="tx1" presStyleLbl="revTx" presStyleIdx="6" presStyleCnt="10" custLinFactNeighborY="20672"/>
      <dgm:spPr/>
    </dgm:pt>
    <dgm:pt modelId="{B29D3697-9659-C946-B937-0E4E128AF334}" type="pres">
      <dgm:prSet presAssocID="{7245E755-6C74-5642-8B7E-C73C8FA38C4A}" presName="vert1" presStyleCnt="0"/>
      <dgm:spPr/>
    </dgm:pt>
    <dgm:pt modelId="{DC5CFBC1-EB57-0148-864C-2F36C065B1D4}" type="pres">
      <dgm:prSet presAssocID="{10130217-2BBE-514A-8A75-86326850A7F9}" presName="vertSpace2a" presStyleCnt="0"/>
      <dgm:spPr/>
    </dgm:pt>
    <dgm:pt modelId="{D7B34C30-55DC-FE43-95A3-35C666DA6CEB}" type="pres">
      <dgm:prSet presAssocID="{10130217-2BBE-514A-8A75-86326850A7F9}" presName="horz2" presStyleCnt="0"/>
      <dgm:spPr/>
    </dgm:pt>
    <dgm:pt modelId="{EE9ABEF7-9B00-6E46-861C-DE668415A9AE}" type="pres">
      <dgm:prSet presAssocID="{10130217-2BBE-514A-8A75-86326850A7F9}" presName="horzSpace2" presStyleCnt="0"/>
      <dgm:spPr/>
    </dgm:pt>
    <dgm:pt modelId="{B98C2095-6526-DC4E-A196-8BB3F5382F0F}" type="pres">
      <dgm:prSet presAssocID="{10130217-2BBE-514A-8A75-86326850A7F9}" presName="tx2" presStyleLbl="revTx" presStyleIdx="7" presStyleCnt="10" custLinFactNeighborY="10505"/>
      <dgm:spPr/>
    </dgm:pt>
    <dgm:pt modelId="{55C96EF0-810F-074B-B6C9-DCE4D9FF2DC2}" type="pres">
      <dgm:prSet presAssocID="{10130217-2BBE-514A-8A75-86326850A7F9}" presName="vert2" presStyleCnt="0"/>
      <dgm:spPr/>
    </dgm:pt>
    <dgm:pt modelId="{7C736E53-591A-BA4E-A636-C5C00F154E36}" type="pres">
      <dgm:prSet presAssocID="{10130217-2BBE-514A-8A75-86326850A7F9}" presName="thinLine2b" presStyleLbl="callout" presStyleIdx="3" presStyleCnt="5" custLinFactY="100000" custLinFactNeighborY="177625"/>
      <dgm:spPr/>
    </dgm:pt>
    <dgm:pt modelId="{C0B57D7B-1B5F-EA4D-95CB-E821B86F0F06}" type="pres">
      <dgm:prSet presAssocID="{10130217-2BBE-514A-8A75-86326850A7F9}" presName="vertSpace2b" presStyleCnt="0"/>
      <dgm:spPr/>
    </dgm:pt>
    <dgm:pt modelId="{7D436DD2-30D0-5F44-A503-4CD1AF39BAB1}" type="pres">
      <dgm:prSet presAssocID="{E2EEAC29-FAC4-FA47-99BD-792AAB8A1D46}" presName="thickLine" presStyleLbl="alignNode1" presStyleIdx="3" presStyleCnt="4"/>
      <dgm:spPr/>
    </dgm:pt>
    <dgm:pt modelId="{F12693C7-2FA8-194A-988A-67EF7A1938A2}" type="pres">
      <dgm:prSet presAssocID="{E2EEAC29-FAC4-FA47-99BD-792AAB8A1D46}" presName="horz1" presStyleCnt="0"/>
      <dgm:spPr/>
    </dgm:pt>
    <dgm:pt modelId="{B05DD3D6-CE68-524C-A41D-DC08B9DCCE40}" type="pres">
      <dgm:prSet presAssocID="{E2EEAC29-FAC4-FA47-99BD-792AAB8A1D46}" presName="tx1" presStyleLbl="revTx" presStyleIdx="8" presStyleCnt="10"/>
      <dgm:spPr/>
    </dgm:pt>
    <dgm:pt modelId="{614E2A1B-799C-8940-9ED5-9ECDF3C5D1FB}" type="pres">
      <dgm:prSet presAssocID="{E2EEAC29-FAC4-FA47-99BD-792AAB8A1D46}" presName="vert1" presStyleCnt="0"/>
      <dgm:spPr/>
    </dgm:pt>
    <dgm:pt modelId="{7D54086F-BAE9-9847-A295-FCB5D9CC7AEA}" type="pres">
      <dgm:prSet presAssocID="{7D868ADB-8CB9-A94F-9A79-E057127819B0}" presName="vertSpace2a" presStyleCnt="0"/>
      <dgm:spPr/>
    </dgm:pt>
    <dgm:pt modelId="{708FFFC3-19D9-1743-8E13-9742CF11B3B2}" type="pres">
      <dgm:prSet presAssocID="{7D868ADB-8CB9-A94F-9A79-E057127819B0}" presName="horz2" presStyleCnt="0"/>
      <dgm:spPr/>
    </dgm:pt>
    <dgm:pt modelId="{DEC26FD4-3CC9-4E4C-A9FF-8CBC4DCBFB9C}" type="pres">
      <dgm:prSet presAssocID="{7D868ADB-8CB9-A94F-9A79-E057127819B0}" presName="horzSpace2" presStyleCnt="0"/>
      <dgm:spPr/>
    </dgm:pt>
    <dgm:pt modelId="{B3C6545F-52AB-AC42-A230-CCF1E959F373}" type="pres">
      <dgm:prSet presAssocID="{7D868ADB-8CB9-A94F-9A79-E057127819B0}" presName="tx2" presStyleLbl="revTx" presStyleIdx="9" presStyleCnt="10"/>
      <dgm:spPr/>
    </dgm:pt>
    <dgm:pt modelId="{CC3816B9-5A75-2748-AE13-50DE752C6954}" type="pres">
      <dgm:prSet presAssocID="{7D868ADB-8CB9-A94F-9A79-E057127819B0}" presName="vert2" presStyleCnt="0"/>
      <dgm:spPr/>
    </dgm:pt>
    <dgm:pt modelId="{3E30023C-0B18-1F47-A203-CD5696F1D8D2}" type="pres">
      <dgm:prSet presAssocID="{7D868ADB-8CB9-A94F-9A79-E057127819B0}" presName="thinLine2b" presStyleLbl="callout" presStyleIdx="4" presStyleCnt="5"/>
      <dgm:spPr/>
    </dgm:pt>
    <dgm:pt modelId="{BBA0CADD-8882-3D4B-9CE8-56F1E4792ACB}" type="pres">
      <dgm:prSet presAssocID="{7D868ADB-8CB9-A94F-9A79-E057127819B0}" presName="vertSpace2b" presStyleCnt="0"/>
      <dgm:spPr/>
    </dgm:pt>
  </dgm:ptLst>
  <dgm:cxnLst>
    <dgm:cxn modelId="{92A9610E-9462-4D38-8F22-680512556560}" type="presOf" srcId="{7D868ADB-8CB9-A94F-9A79-E057127819B0}" destId="{B3C6545F-52AB-AC42-A230-CCF1E959F373}" srcOrd="0" destOrd="0" presId="urn:microsoft.com/office/officeart/2008/layout/LinedList"/>
    <dgm:cxn modelId="{92AA6722-E118-9B41-8BD4-103BF5B12A22}" srcId="{D53AEEC1-2F4D-E340-9B0D-48585215DE02}" destId="{DCC62FD3-7F5A-B242-B2B5-6D2C084F5A19}" srcOrd="0" destOrd="0" parTransId="{BA1B713D-4F23-5B46-B4DA-D6648E755608}" sibTransId="{E8BA4BE4-30A2-7B4C-BE0B-5B9D6F9A3CAB}"/>
    <dgm:cxn modelId="{DD689D28-6FA4-4B96-9088-761649197E96}" type="presOf" srcId="{E2EEAC29-FAC4-FA47-99BD-792AAB8A1D46}" destId="{B05DD3D6-CE68-524C-A41D-DC08B9DCCE40}" srcOrd="0" destOrd="0" presId="urn:microsoft.com/office/officeart/2008/layout/LinedList"/>
    <dgm:cxn modelId="{84FE952D-FB30-4477-8FB7-204E135196BB}" type="presOf" srcId="{DCC62FD3-7F5A-B242-B2B5-6D2C084F5A19}" destId="{7EB087E7-BD67-F845-976A-84D69EE2DF65}" srcOrd="0" destOrd="0" presId="urn:microsoft.com/office/officeart/2008/layout/LinedList"/>
    <dgm:cxn modelId="{EC9B4830-89D7-424E-B670-E5D5F864A59F}" type="presOf" srcId="{7245E755-6C74-5642-8B7E-C73C8FA38C4A}" destId="{E122CB51-CE2C-FB49-9AA2-6FE46E02EC2A}" srcOrd="0" destOrd="0" presId="urn:microsoft.com/office/officeart/2008/layout/LinedList"/>
    <dgm:cxn modelId="{1157DA3A-C21A-428B-A5E9-34DB31D2B418}" type="presOf" srcId="{D20EFD7E-02A5-294D-B4F0-15E2E68B7888}" destId="{04D27EBA-2228-AB42-9CEF-E75D0E809E27}" srcOrd="0" destOrd="0" presId="urn:microsoft.com/office/officeart/2008/layout/LinedList"/>
    <dgm:cxn modelId="{56EDCA5F-3BA1-4356-B914-59072C5CD137}" type="presOf" srcId="{D53AEEC1-2F4D-E340-9B0D-48585215DE02}" destId="{A708E850-6F5F-3E40-84D4-079386CDA3E8}" srcOrd="0" destOrd="0" presId="urn:microsoft.com/office/officeart/2008/layout/LinedList"/>
    <dgm:cxn modelId="{A5096F51-0207-47BE-A5A3-3251C649C33A}" type="presOf" srcId="{817EE290-0DC9-BE40-ACAC-ADB7978F1040}" destId="{6905B063-B495-B84A-A542-78C288A13AAC}" srcOrd="0" destOrd="0" presId="urn:microsoft.com/office/officeart/2008/layout/LinedList"/>
    <dgm:cxn modelId="{0BED939B-1885-4F40-B51F-54F2C923FF01}" srcId="{15D37E27-C5AA-FE4A-9AA1-E7D8E82DB0D7}" destId="{7245E755-6C74-5642-8B7E-C73C8FA38C4A}" srcOrd="2" destOrd="0" parTransId="{C5D6D641-287B-654D-AF7C-87305F3B05EA}" sibTransId="{1620E367-AD21-9A45-BB9F-8E94FBF8A11A}"/>
    <dgm:cxn modelId="{80445D9D-C128-174E-A5AB-ADF67F67E5AA}" srcId="{15D37E27-C5AA-FE4A-9AA1-E7D8E82DB0D7}" destId="{F5B76C33-0FE9-A24D-968C-115C5B71BCBE}" srcOrd="1" destOrd="0" parTransId="{242CFCB8-BC1F-AD41-911A-2C298646BAB9}" sibTransId="{F17053CF-BFD6-744B-B1AD-DAEC7BB773A7}"/>
    <dgm:cxn modelId="{0059A29D-F806-B140-9AC3-932F2A9F4D03}" srcId="{E2EEAC29-FAC4-FA47-99BD-792AAB8A1D46}" destId="{7D868ADB-8CB9-A94F-9A79-E057127819B0}" srcOrd="0" destOrd="0" parTransId="{21526A67-15AD-FF46-8A92-BBF766169AE0}" sibTransId="{777A4AE8-5201-7C47-973F-C2E6B05CF892}"/>
    <dgm:cxn modelId="{54D0C9A5-486D-4BA6-94C8-5C61E327895B}" type="presOf" srcId="{10130217-2BBE-514A-8A75-86326850A7F9}" destId="{B98C2095-6526-DC4E-A196-8BB3F5382F0F}" srcOrd="0" destOrd="0" presId="urn:microsoft.com/office/officeart/2008/layout/LinedList"/>
    <dgm:cxn modelId="{C629E8A9-7561-B24B-A747-23C9E7D395FE}" srcId="{F5B76C33-0FE9-A24D-968C-115C5B71BCBE}" destId="{D20EFD7E-02A5-294D-B4F0-15E2E68B7888}" srcOrd="0" destOrd="0" parTransId="{DBF55430-136A-B942-AC1A-EB5C37C354FB}" sibTransId="{854A5344-1806-3246-B3B3-59DC2A3EACC0}"/>
    <dgm:cxn modelId="{9A54DEAB-D92F-AD4A-880B-745341751C01}" srcId="{15D37E27-C5AA-FE4A-9AA1-E7D8E82DB0D7}" destId="{E2EEAC29-FAC4-FA47-99BD-792AAB8A1D46}" srcOrd="3" destOrd="0" parTransId="{9EBB2256-374A-6F40-8143-08A730BCBF25}" sibTransId="{70805C41-56D5-1E42-AD56-4F8E51C44A5D}"/>
    <dgm:cxn modelId="{4046AEAF-F7C8-4391-9E63-AAB047BB2C8C}" type="presOf" srcId="{F5B76C33-0FE9-A24D-968C-115C5B71BCBE}" destId="{33832145-F7B5-5747-8F5E-F08835DEAC13}" srcOrd="0" destOrd="0" presId="urn:microsoft.com/office/officeart/2008/layout/LinedList"/>
    <dgm:cxn modelId="{17C200CA-670E-6B46-8434-70B926D58F03}" srcId="{D20EFD7E-02A5-294D-B4F0-15E2E68B7888}" destId="{FF1BBE0E-CC85-9D4F-9D99-B8BC1CC6F9C8}" srcOrd="0" destOrd="0" parTransId="{7C913732-9456-F640-8A18-2ABD9FCD07A8}" sibTransId="{E1BD7717-FB38-644E-8F04-158FD5D1A28B}"/>
    <dgm:cxn modelId="{3C6F30CB-ADA0-4B9F-A64D-D72E96A06520}" type="presOf" srcId="{FF1BBE0E-CC85-9D4F-9D99-B8BC1CC6F9C8}" destId="{1D84EEE8-500A-7740-A8AF-AD34D9E39D19}" srcOrd="0" destOrd="0" presId="urn:microsoft.com/office/officeart/2008/layout/LinedList"/>
    <dgm:cxn modelId="{D481ACD6-560F-3549-B133-6B60E62C1E45}" srcId="{7245E755-6C74-5642-8B7E-C73C8FA38C4A}" destId="{10130217-2BBE-514A-8A75-86326850A7F9}" srcOrd="0" destOrd="0" parTransId="{2A7ABBAC-B436-174C-9088-832B840492AA}" sibTransId="{CC369797-F5D8-6F4F-AE16-D5151BD3FF1A}"/>
    <dgm:cxn modelId="{BC14CFE7-89DD-43AF-AC36-16DB23BEDAC6}" type="presOf" srcId="{15D37E27-C5AA-FE4A-9AA1-E7D8E82DB0D7}" destId="{3131FCD7-A45B-9948-BE1D-A18E8C16ED26}" srcOrd="0" destOrd="0" presId="urn:microsoft.com/office/officeart/2008/layout/LinedList"/>
    <dgm:cxn modelId="{4BE38FF1-4489-6E44-A78A-D5227CBE997A}" srcId="{D20EFD7E-02A5-294D-B4F0-15E2E68B7888}" destId="{817EE290-0DC9-BE40-ACAC-ADB7978F1040}" srcOrd="1" destOrd="0" parTransId="{BF689F0B-C157-8A44-BFCF-39BD173D561C}" sibTransId="{53EB8F8B-DCA0-4F49-A2A3-7EF9FBB4E9EC}"/>
    <dgm:cxn modelId="{718593F6-0906-C14A-B7F1-02378E6F7063}" srcId="{15D37E27-C5AA-FE4A-9AA1-E7D8E82DB0D7}" destId="{D53AEEC1-2F4D-E340-9B0D-48585215DE02}" srcOrd="0" destOrd="0" parTransId="{CC52D4CE-0C59-544F-872E-B2498BE8E730}" sibTransId="{D48F54B4-4632-7148-8CE7-3B9FE577E37F}"/>
    <dgm:cxn modelId="{98C7E98D-E7FB-4F6F-954C-558D88746B8E}" type="presParOf" srcId="{3131FCD7-A45B-9948-BE1D-A18E8C16ED26}" destId="{ED84A607-FF83-EA47-BF6C-32E359B8AFAF}" srcOrd="0" destOrd="0" presId="urn:microsoft.com/office/officeart/2008/layout/LinedList"/>
    <dgm:cxn modelId="{CF8171DD-3C91-4E9F-94A6-BDDC2DDC37B9}" type="presParOf" srcId="{3131FCD7-A45B-9948-BE1D-A18E8C16ED26}" destId="{318AE9C9-0AB2-504A-BDD5-9DC2F0210B84}" srcOrd="1" destOrd="0" presId="urn:microsoft.com/office/officeart/2008/layout/LinedList"/>
    <dgm:cxn modelId="{B12EDFCD-6D24-44DC-BBE3-41C8F89908D0}" type="presParOf" srcId="{318AE9C9-0AB2-504A-BDD5-9DC2F0210B84}" destId="{A708E850-6F5F-3E40-84D4-079386CDA3E8}" srcOrd="0" destOrd="0" presId="urn:microsoft.com/office/officeart/2008/layout/LinedList"/>
    <dgm:cxn modelId="{14172B44-4940-4EE9-B79A-8B141E647EFF}" type="presParOf" srcId="{318AE9C9-0AB2-504A-BDD5-9DC2F0210B84}" destId="{97304537-114D-B540-8F93-3E44DDEC2CE3}" srcOrd="1" destOrd="0" presId="urn:microsoft.com/office/officeart/2008/layout/LinedList"/>
    <dgm:cxn modelId="{690BACC2-E974-473E-8A56-65F032834965}" type="presParOf" srcId="{97304537-114D-B540-8F93-3E44DDEC2CE3}" destId="{5D5E9A66-CAC7-B04D-ADAF-EC97E8624A3C}" srcOrd="0" destOrd="0" presId="urn:microsoft.com/office/officeart/2008/layout/LinedList"/>
    <dgm:cxn modelId="{508CD684-ED3E-40F9-ACAA-3E2F26BCBC76}" type="presParOf" srcId="{97304537-114D-B540-8F93-3E44DDEC2CE3}" destId="{C6443D3C-EE7E-6C47-990B-F3ACA28BBEFF}" srcOrd="1" destOrd="0" presId="urn:microsoft.com/office/officeart/2008/layout/LinedList"/>
    <dgm:cxn modelId="{49FF9ED3-64D3-48CE-934A-36FC02016734}" type="presParOf" srcId="{C6443D3C-EE7E-6C47-990B-F3ACA28BBEFF}" destId="{04ED6453-ED4B-F642-85CF-E4D758202102}" srcOrd="0" destOrd="0" presId="urn:microsoft.com/office/officeart/2008/layout/LinedList"/>
    <dgm:cxn modelId="{C128DABA-1774-49AB-B585-111FCF640C80}" type="presParOf" srcId="{C6443D3C-EE7E-6C47-990B-F3ACA28BBEFF}" destId="{7EB087E7-BD67-F845-976A-84D69EE2DF65}" srcOrd="1" destOrd="0" presId="urn:microsoft.com/office/officeart/2008/layout/LinedList"/>
    <dgm:cxn modelId="{2E2670A1-704C-4B9A-938D-282AD4F1E6B0}" type="presParOf" srcId="{C6443D3C-EE7E-6C47-990B-F3ACA28BBEFF}" destId="{BD8BADA4-D76B-D64C-9F2A-B0B433C8E8E6}" srcOrd="2" destOrd="0" presId="urn:microsoft.com/office/officeart/2008/layout/LinedList"/>
    <dgm:cxn modelId="{2DB525D1-E7CE-47D3-ABBA-0E09DDDE8769}" type="presParOf" srcId="{97304537-114D-B540-8F93-3E44DDEC2CE3}" destId="{A6DBFAF9-1E93-A544-B033-F51F1752B3B8}" srcOrd="2" destOrd="0" presId="urn:microsoft.com/office/officeart/2008/layout/LinedList"/>
    <dgm:cxn modelId="{79D49819-9B73-47FC-AC14-CC120A602667}" type="presParOf" srcId="{97304537-114D-B540-8F93-3E44DDEC2CE3}" destId="{5FF2ED2F-6CB3-0B4F-ADF4-ADB6814494A0}" srcOrd="3" destOrd="0" presId="urn:microsoft.com/office/officeart/2008/layout/LinedList"/>
    <dgm:cxn modelId="{A31E14E7-4935-4579-944D-3A0AD8752C4E}" type="presParOf" srcId="{3131FCD7-A45B-9948-BE1D-A18E8C16ED26}" destId="{C3C88025-11BD-9D4F-906E-DF48652128EA}" srcOrd="2" destOrd="0" presId="urn:microsoft.com/office/officeart/2008/layout/LinedList"/>
    <dgm:cxn modelId="{2052C417-A204-4C43-99FA-8FB0E3B6F3AA}" type="presParOf" srcId="{3131FCD7-A45B-9948-BE1D-A18E8C16ED26}" destId="{BBA911EC-4CDA-1C48-A05F-02B4C6A58D4A}" srcOrd="3" destOrd="0" presId="urn:microsoft.com/office/officeart/2008/layout/LinedList"/>
    <dgm:cxn modelId="{8C2AB238-D002-42AE-9854-4CC5EE6CD8E4}" type="presParOf" srcId="{BBA911EC-4CDA-1C48-A05F-02B4C6A58D4A}" destId="{33832145-F7B5-5747-8F5E-F08835DEAC13}" srcOrd="0" destOrd="0" presId="urn:microsoft.com/office/officeart/2008/layout/LinedList"/>
    <dgm:cxn modelId="{FE9FAA29-8A07-4563-BFCB-5304F14DFFD6}" type="presParOf" srcId="{BBA911EC-4CDA-1C48-A05F-02B4C6A58D4A}" destId="{B3CD6E37-0553-FC44-9D31-57104805C113}" srcOrd="1" destOrd="0" presId="urn:microsoft.com/office/officeart/2008/layout/LinedList"/>
    <dgm:cxn modelId="{771D31C5-ADA8-4785-852C-1725E864A6C7}" type="presParOf" srcId="{B3CD6E37-0553-FC44-9D31-57104805C113}" destId="{0CC80A85-6B50-6F48-9E3F-A86C9BEBECBC}" srcOrd="0" destOrd="0" presId="urn:microsoft.com/office/officeart/2008/layout/LinedList"/>
    <dgm:cxn modelId="{01B3205C-E98B-4496-ABE9-B9AEAD7F0549}" type="presParOf" srcId="{B3CD6E37-0553-FC44-9D31-57104805C113}" destId="{53712B65-D060-E549-AA17-6D168C040517}" srcOrd="1" destOrd="0" presId="urn:microsoft.com/office/officeart/2008/layout/LinedList"/>
    <dgm:cxn modelId="{4F0CA91B-82E0-43EA-8117-F4CE53B7560D}" type="presParOf" srcId="{53712B65-D060-E549-AA17-6D168C040517}" destId="{2F3E003A-A511-2F41-9050-F127AB8EBABD}" srcOrd="0" destOrd="0" presId="urn:microsoft.com/office/officeart/2008/layout/LinedList"/>
    <dgm:cxn modelId="{422D7EE0-C64A-4758-8AAB-8916A7EBB838}" type="presParOf" srcId="{53712B65-D060-E549-AA17-6D168C040517}" destId="{04D27EBA-2228-AB42-9CEF-E75D0E809E27}" srcOrd="1" destOrd="0" presId="urn:microsoft.com/office/officeart/2008/layout/LinedList"/>
    <dgm:cxn modelId="{C131F428-D0E8-4CE9-8FAD-E74F9222C72C}" type="presParOf" srcId="{53712B65-D060-E549-AA17-6D168C040517}" destId="{EAED80E8-FBAF-7C42-BA78-59AF6B46A19D}" srcOrd="2" destOrd="0" presId="urn:microsoft.com/office/officeart/2008/layout/LinedList"/>
    <dgm:cxn modelId="{9CB597B6-B79D-43CB-8CF8-AFAAFEFC4A78}" type="presParOf" srcId="{EAED80E8-FBAF-7C42-BA78-59AF6B46A19D}" destId="{6FFEB1DC-28ED-DF48-9658-678CB454EBBD}" srcOrd="0" destOrd="0" presId="urn:microsoft.com/office/officeart/2008/layout/LinedList"/>
    <dgm:cxn modelId="{B400F52D-6362-443A-BAF8-F3956E8A5DC6}" type="presParOf" srcId="{6FFEB1DC-28ED-DF48-9658-678CB454EBBD}" destId="{2F44594D-1BB9-9541-9D91-C1BAB0A526AE}" srcOrd="0" destOrd="0" presId="urn:microsoft.com/office/officeart/2008/layout/LinedList"/>
    <dgm:cxn modelId="{B85A99B2-D5F6-4906-AFF7-8AFEC50193C5}" type="presParOf" srcId="{6FFEB1DC-28ED-DF48-9658-678CB454EBBD}" destId="{1D84EEE8-500A-7740-A8AF-AD34D9E39D19}" srcOrd="1" destOrd="0" presId="urn:microsoft.com/office/officeart/2008/layout/LinedList"/>
    <dgm:cxn modelId="{C070FEFA-99A1-4749-AB13-76D45A9ACC07}" type="presParOf" srcId="{6FFEB1DC-28ED-DF48-9658-678CB454EBBD}" destId="{80EB7696-C7A7-274F-8401-A4A5F50AF1C4}" srcOrd="2" destOrd="0" presId="urn:microsoft.com/office/officeart/2008/layout/LinedList"/>
    <dgm:cxn modelId="{31E42C63-D5D0-4C4E-9CDD-6755AF858A73}" type="presParOf" srcId="{EAED80E8-FBAF-7C42-BA78-59AF6B46A19D}" destId="{970F7A0B-69E7-AC4C-B699-3CEA2445CBD2}" srcOrd="1" destOrd="0" presId="urn:microsoft.com/office/officeart/2008/layout/LinedList"/>
    <dgm:cxn modelId="{0986A5CC-8EAF-4F0C-8F85-035C65519BE4}" type="presParOf" srcId="{EAED80E8-FBAF-7C42-BA78-59AF6B46A19D}" destId="{5A345D3A-280B-D644-9B3F-7EDD35BE0807}" srcOrd="2" destOrd="0" presId="urn:microsoft.com/office/officeart/2008/layout/LinedList"/>
    <dgm:cxn modelId="{B313392D-2BBB-431F-8301-20890CDC16A9}" type="presParOf" srcId="{5A345D3A-280B-D644-9B3F-7EDD35BE0807}" destId="{4CDE3F7D-BEF3-C948-B0C0-9189902DAB25}" srcOrd="0" destOrd="0" presId="urn:microsoft.com/office/officeart/2008/layout/LinedList"/>
    <dgm:cxn modelId="{6C750526-38B6-4650-AF85-D1208476ADEC}" type="presParOf" srcId="{5A345D3A-280B-D644-9B3F-7EDD35BE0807}" destId="{6905B063-B495-B84A-A542-78C288A13AAC}" srcOrd="1" destOrd="0" presId="urn:microsoft.com/office/officeart/2008/layout/LinedList"/>
    <dgm:cxn modelId="{27D43496-06FB-4C8D-8BDC-E1E1CDB95512}" type="presParOf" srcId="{5A345D3A-280B-D644-9B3F-7EDD35BE0807}" destId="{431CA079-45CE-5D40-AF8B-7457217C957F}" srcOrd="2" destOrd="0" presId="urn:microsoft.com/office/officeart/2008/layout/LinedList"/>
    <dgm:cxn modelId="{52B18A03-CBCE-4BBE-AE20-D9CD9A443F00}" type="presParOf" srcId="{B3CD6E37-0553-FC44-9D31-57104805C113}" destId="{1CEF75EB-C9D0-F54C-8B8A-07D9A55B84E1}" srcOrd="2" destOrd="0" presId="urn:microsoft.com/office/officeart/2008/layout/LinedList"/>
    <dgm:cxn modelId="{3092CDEE-A5F4-4F79-82B7-D845B8C6EF3F}" type="presParOf" srcId="{B3CD6E37-0553-FC44-9D31-57104805C113}" destId="{A6589A3E-9BB0-7040-A0AB-3EF3981B7C6B}" srcOrd="3" destOrd="0" presId="urn:microsoft.com/office/officeart/2008/layout/LinedList"/>
    <dgm:cxn modelId="{C05D6524-AAEB-4438-846A-6926EDCF671F}" type="presParOf" srcId="{3131FCD7-A45B-9948-BE1D-A18E8C16ED26}" destId="{50DFB800-4F3D-D644-B72B-51EC24360DBD}" srcOrd="4" destOrd="0" presId="urn:microsoft.com/office/officeart/2008/layout/LinedList"/>
    <dgm:cxn modelId="{4CCC8930-A70D-4392-B710-1C302A92C527}" type="presParOf" srcId="{3131FCD7-A45B-9948-BE1D-A18E8C16ED26}" destId="{9CDBC681-AF67-394C-A89E-FCF24B44A9C0}" srcOrd="5" destOrd="0" presId="urn:microsoft.com/office/officeart/2008/layout/LinedList"/>
    <dgm:cxn modelId="{A85AAFD2-AB1E-402F-87E3-ABD2B49A0E15}" type="presParOf" srcId="{9CDBC681-AF67-394C-A89E-FCF24B44A9C0}" destId="{E122CB51-CE2C-FB49-9AA2-6FE46E02EC2A}" srcOrd="0" destOrd="0" presId="urn:microsoft.com/office/officeart/2008/layout/LinedList"/>
    <dgm:cxn modelId="{C9A5CD87-C94B-4AE8-9E2B-F0573DF84915}" type="presParOf" srcId="{9CDBC681-AF67-394C-A89E-FCF24B44A9C0}" destId="{B29D3697-9659-C946-B937-0E4E128AF334}" srcOrd="1" destOrd="0" presId="urn:microsoft.com/office/officeart/2008/layout/LinedList"/>
    <dgm:cxn modelId="{70DD484A-CD0A-460E-BECC-7AB325F6F3F3}" type="presParOf" srcId="{B29D3697-9659-C946-B937-0E4E128AF334}" destId="{DC5CFBC1-EB57-0148-864C-2F36C065B1D4}" srcOrd="0" destOrd="0" presId="urn:microsoft.com/office/officeart/2008/layout/LinedList"/>
    <dgm:cxn modelId="{7FC761FF-FD47-4771-9552-6B0066A63C9B}" type="presParOf" srcId="{B29D3697-9659-C946-B937-0E4E128AF334}" destId="{D7B34C30-55DC-FE43-95A3-35C666DA6CEB}" srcOrd="1" destOrd="0" presId="urn:microsoft.com/office/officeart/2008/layout/LinedList"/>
    <dgm:cxn modelId="{6E16B3C9-C613-4831-BF16-2D63A14282B2}" type="presParOf" srcId="{D7B34C30-55DC-FE43-95A3-35C666DA6CEB}" destId="{EE9ABEF7-9B00-6E46-861C-DE668415A9AE}" srcOrd="0" destOrd="0" presId="urn:microsoft.com/office/officeart/2008/layout/LinedList"/>
    <dgm:cxn modelId="{363A9961-63C2-43EE-846F-CF031BE60D63}" type="presParOf" srcId="{D7B34C30-55DC-FE43-95A3-35C666DA6CEB}" destId="{B98C2095-6526-DC4E-A196-8BB3F5382F0F}" srcOrd="1" destOrd="0" presId="urn:microsoft.com/office/officeart/2008/layout/LinedList"/>
    <dgm:cxn modelId="{605991A1-A65A-4C25-8148-55F95C4654AE}" type="presParOf" srcId="{D7B34C30-55DC-FE43-95A3-35C666DA6CEB}" destId="{55C96EF0-810F-074B-B6C9-DCE4D9FF2DC2}" srcOrd="2" destOrd="0" presId="urn:microsoft.com/office/officeart/2008/layout/LinedList"/>
    <dgm:cxn modelId="{36FCBE7A-8246-4B8B-94A8-341CACB4C461}" type="presParOf" srcId="{B29D3697-9659-C946-B937-0E4E128AF334}" destId="{7C736E53-591A-BA4E-A636-C5C00F154E36}" srcOrd="2" destOrd="0" presId="urn:microsoft.com/office/officeart/2008/layout/LinedList"/>
    <dgm:cxn modelId="{71FE362E-22BA-4BBA-A265-7476860ADD49}" type="presParOf" srcId="{B29D3697-9659-C946-B937-0E4E128AF334}" destId="{C0B57D7B-1B5F-EA4D-95CB-E821B86F0F06}" srcOrd="3" destOrd="0" presId="urn:microsoft.com/office/officeart/2008/layout/LinedList"/>
    <dgm:cxn modelId="{0D876C3B-507D-4D91-A06C-47009FD10916}" type="presParOf" srcId="{3131FCD7-A45B-9948-BE1D-A18E8C16ED26}" destId="{7D436DD2-30D0-5F44-A503-4CD1AF39BAB1}" srcOrd="6" destOrd="0" presId="urn:microsoft.com/office/officeart/2008/layout/LinedList"/>
    <dgm:cxn modelId="{347E733D-4725-4C7B-B442-4356E5713090}" type="presParOf" srcId="{3131FCD7-A45B-9948-BE1D-A18E8C16ED26}" destId="{F12693C7-2FA8-194A-988A-67EF7A1938A2}" srcOrd="7" destOrd="0" presId="urn:microsoft.com/office/officeart/2008/layout/LinedList"/>
    <dgm:cxn modelId="{F94054F7-5FFE-4EA2-B04E-06893F4BAE11}" type="presParOf" srcId="{F12693C7-2FA8-194A-988A-67EF7A1938A2}" destId="{B05DD3D6-CE68-524C-A41D-DC08B9DCCE40}" srcOrd="0" destOrd="0" presId="urn:microsoft.com/office/officeart/2008/layout/LinedList"/>
    <dgm:cxn modelId="{DD58CFE3-C583-4BA7-972E-1041FB31CE91}" type="presParOf" srcId="{F12693C7-2FA8-194A-988A-67EF7A1938A2}" destId="{614E2A1B-799C-8940-9ED5-9ECDF3C5D1FB}" srcOrd="1" destOrd="0" presId="urn:microsoft.com/office/officeart/2008/layout/LinedList"/>
    <dgm:cxn modelId="{B254F68A-A49A-4280-8B9A-27B713830C17}" type="presParOf" srcId="{614E2A1B-799C-8940-9ED5-9ECDF3C5D1FB}" destId="{7D54086F-BAE9-9847-A295-FCB5D9CC7AEA}" srcOrd="0" destOrd="0" presId="urn:microsoft.com/office/officeart/2008/layout/LinedList"/>
    <dgm:cxn modelId="{A84997E8-876B-475B-9748-7CA182D03F03}" type="presParOf" srcId="{614E2A1B-799C-8940-9ED5-9ECDF3C5D1FB}" destId="{708FFFC3-19D9-1743-8E13-9742CF11B3B2}" srcOrd="1" destOrd="0" presId="urn:microsoft.com/office/officeart/2008/layout/LinedList"/>
    <dgm:cxn modelId="{F2B00085-CE01-4A92-AD7D-FA55937BC555}" type="presParOf" srcId="{708FFFC3-19D9-1743-8E13-9742CF11B3B2}" destId="{DEC26FD4-3CC9-4E4C-A9FF-8CBC4DCBFB9C}" srcOrd="0" destOrd="0" presId="urn:microsoft.com/office/officeart/2008/layout/LinedList"/>
    <dgm:cxn modelId="{73C481B8-C261-4939-A4CF-F7FB9BD9A426}" type="presParOf" srcId="{708FFFC3-19D9-1743-8E13-9742CF11B3B2}" destId="{B3C6545F-52AB-AC42-A230-CCF1E959F373}" srcOrd="1" destOrd="0" presId="urn:microsoft.com/office/officeart/2008/layout/LinedList"/>
    <dgm:cxn modelId="{1D2977FB-CBBF-4C03-87AE-854E370BE88A}" type="presParOf" srcId="{708FFFC3-19D9-1743-8E13-9742CF11B3B2}" destId="{CC3816B9-5A75-2748-AE13-50DE752C6954}" srcOrd="2" destOrd="0" presId="urn:microsoft.com/office/officeart/2008/layout/LinedList"/>
    <dgm:cxn modelId="{1867B369-BB20-44BC-BF24-2EA96A6DAE27}" type="presParOf" srcId="{614E2A1B-799C-8940-9ED5-9ECDF3C5D1FB}" destId="{3E30023C-0B18-1F47-A203-CD5696F1D8D2}" srcOrd="2" destOrd="0" presId="urn:microsoft.com/office/officeart/2008/layout/LinedList"/>
    <dgm:cxn modelId="{FF2B203B-5B9B-4636-B8AD-AE07323F55B4}" type="presParOf" srcId="{614E2A1B-799C-8940-9ED5-9ECDF3C5D1FB}" destId="{BBA0CADD-8882-3D4B-9CE8-56F1E4792AC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7CB35F-127A-D247-8CF6-782C346FDD8B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D99612-059D-374B-BDF5-1798224F6CF7}">
      <dgm:prSet/>
      <dgm:spPr/>
      <dgm:t>
        <a:bodyPr/>
        <a:lstStyle/>
        <a:p>
          <a:pPr rtl="0"/>
          <a:r>
            <a:rPr lang="en-US" dirty="0"/>
            <a:t>Neurobiology – </a:t>
          </a:r>
        </a:p>
      </dgm:t>
    </dgm:pt>
    <dgm:pt modelId="{7FB79479-BE9C-E645-ABE7-B49452120C2C}" type="parTrans" cxnId="{2926B6B1-527A-6C43-B63E-A482BEE79297}">
      <dgm:prSet/>
      <dgm:spPr/>
      <dgm:t>
        <a:bodyPr/>
        <a:lstStyle/>
        <a:p>
          <a:endParaRPr lang="en-US"/>
        </a:p>
      </dgm:t>
    </dgm:pt>
    <dgm:pt modelId="{891ECB74-CFB5-8542-8765-E56456AC9A52}" type="sibTrans" cxnId="{2926B6B1-527A-6C43-B63E-A482BEE79297}">
      <dgm:prSet/>
      <dgm:spPr/>
      <dgm:t>
        <a:bodyPr/>
        <a:lstStyle/>
        <a:p>
          <a:endParaRPr lang="en-US"/>
        </a:p>
      </dgm:t>
    </dgm:pt>
    <dgm:pt modelId="{8E21C3CD-B954-F74C-B128-C1A7F863E7A7}">
      <dgm:prSet custT="1"/>
      <dgm:spPr/>
      <dgm:t>
        <a:bodyPr/>
        <a:lstStyle/>
        <a:p>
          <a:pPr rtl="0"/>
          <a:r>
            <a:rPr lang="en-US" sz="1400" dirty="0"/>
            <a:t>Structural brain imaging - reduced volume of the hippocampus, prefrontal lobe and anterior cingulate. </a:t>
          </a:r>
        </a:p>
      </dgm:t>
    </dgm:pt>
    <dgm:pt modelId="{EB70BC66-621E-E54F-85D6-533C5A4842A4}" type="parTrans" cxnId="{593897AA-05FC-124A-A725-4BC914F248FF}">
      <dgm:prSet/>
      <dgm:spPr/>
      <dgm:t>
        <a:bodyPr/>
        <a:lstStyle/>
        <a:p>
          <a:endParaRPr lang="en-US"/>
        </a:p>
      </dgm:t>
    </dgm:pt>
    <dgm:pt modelId="{DC3512F8-B23D-AA40-95F0-9BBC8218108B}" type="sibTrans" cxnId="{593897AA-05FC-124A-A725-4BC914F248FF}">
      <dgm:prSet/>
      <dgm:spPr/>
      <dgm:t>
        <a:bodyPr/>
        <a:lstStyle/>
        <a:p>
          <a:endParaRPr lang="en-US"/>
        </a:p>
      </dgm:t>
    </dgm:pt>
    <dgm:pt modelId="{B743F42E-8AD6-6849-9638-FCFB73A17CC3}">
      <dgm:prSet custT="1"/>
      <dgm:spPr/>
      <dgm:t>
        <a:bodyPr/>
        <a:lstStyle/>
        <a:p>
          <a:pPr rtl="0"/>
          <a:r>
            <a:rPr lang="en-US" sz="1400" dirty="0"/>
            <a:t>Functional brain imaging suggests excessive amygdala activity and reduced activation of the prefrontal cortex and hippocampus</a:t>
          </a:r>
        </a:p>
      </dgm:t>
    </dgm:pt>
    <dgm:pt modelId="{7458A91D-13D2-F349-9B49-ADECF61318F6}" type="parTrans" cxnId="{2B311324-B9B9-0D40-B801-7FBA0CDE20C5}">
      <dgm:prSet/>
      <dgm:spPr/>
      <dgm:t>
        <a:bodyPr/>
        <a:lstStyle/>
        <a:p>
          <a:endParaRPr lang="en-US"/>
        </a:p>
      </dgm:t>
    </dgm:pt>
    <dgm:pt modelId="{0FB1600D-7DB4-D94F-8667-FEF4052C1C0E}" type="sibTrans" cxnId="{2B311324-B9B9-0D40-B801-7FBA0CDE20C5}">
      <dgm:prSet/>
      <dgm:spPr/>
      <dgm:t>
        <a:bodyPr/>
        <a:lstStyle/>
        <a:p>
          <a:endParaRPr lang="en-US"/>
        </a:p>
      </dgm:t>
    </dgm:pt>
    <dgm:pt modelId="{ED809D4A-3ED4-2C4F-A5B3-8D7FF8B8601F}">
      <dgm:prSet/>
      <dgm:spPr/>
      <dgm:t>
        <a:bodyPr/>
        <a:lstStyle/>
        <a:p>
          <a:pPr rtl="0"/>
          <a:r>
            <a:rPr lang="en-US" dirty="0"/>
            <a:t>Neurochemical</a:t>
          </a:r>
        </a:p>
      </dgm:t>
    </dgm:pt>
    <dgm:pt modelId="{3B453D2D-4E28-3449-9612-EDDDB0A7B60E}" type="parTrans" cxnId="{E264439F-BA19-0D41-978F-40836709CEE5}">
      <dgm:prSet/>
      <dgm:spPr/>
      <dgm:t>
        <a:bodyPr/>
        <a:lstStyle/>
        <a:p>
          <a:endParaRPr lang="en-US"/>
        </a:p>
      </dgm:t>
    </dgm:pt>
    <dgm:pt modelId="{05445A92-28A8-CA4A-96CB-7B0B659D9FFA}" type="sibTrans" cxnId="{E264439F-BA19-0D41-978F-40836709CEE5}">
      <dgm:prSet/>
      <dgm:spPr/>
      <dgm:t>
        <a:bodyPr/>
        <a:lstStyle/>
        <a:p>
          <a:endParaRPr lang="en-US"/>
        </a:p>
      </dgm:t>
    </dgm:pt>
    <dgm:pt modelId="{B292CFC9-D42F-3A41-A1B9-0125D70C1CA6}">
      <dgm:prSet/>
      <dgm:spPr/>
      <dgm:t>
        <a:bodyPr/>
        <a:lstStyle/>
        <a:p>
          <a:pPr rtl="0"/>
          <a:r>
            <a:rPr lang="en-US" dirty="0"/>
            <a:t>Genetic</a:t>
          </a:r>
        </a:p>
      </dgm:t>
    </dgm:pt>
    <dgm:pt modelId="{93447F3E-04FE-4F4C-9466-02A961805B46}" type="parTrans" cxnId="{5300E52E-9792-C341-8349-B5B61CCBC19B}">
      <dgm:prSet/>
      <dgm:spPr/>
      <dgm:t>
        <a:bodyPr/>
        <a:lstStyle/>
        <a:p>
          <a:endParaRPr lang="en-US"/>
        </a:p>
      </dgm:t>
    </dgm:pt>
    <dgm:pt modelId="{392714BF-1315-6C49-8943-95925EBEFB62}" type="sibTrans" cxnId="{5300E52E-9792-C341-8349-B5B61CCBC19B}">
      <dgm:prSet/>
      <dgm:spPr/>
      <dgm:t>
        <a:bodyPr/>
        <a:lstStyle/>
        <a:p>
          <a:endParaRPr lang="en-US"/>
        </a:p>
      </dgm:t>
    </dgm:pt>
    <dgm:pt modelId="{EE2945D4-5CC8-274E-9D1F-A70AEE703092}">
      <dgm:prSet/>
      <dgm:spPr/>
      <dgm:t>
        <a:bodyPr/>
        <a:lstStyle/>
        <a:p>
          <a:pPr rtl="0"/>
          <a:r>
            <a:rPr lang="en-US" dirty="0"/>
            <a:t>Neuroendocrine</a:t>
          </a:r>
        </a:p>
      </dgm:t>
    </dgm:pt>
    <dgm:pt modelId="{9D91D5FD-FD7E-624C-86D5-76BD3A01EFB7}" type="parTrans" cxnId="{7E7CFB06-96C2-BD44-B42A-18401B0B76B8}">
      <dgm:prSet/>
      <dgm:spPr/>
      <dgm:t>
        <a:bodyPr/>
        <a:lstStyle/>
        <a:p>
          <a:endParaRPr lang="en-US"/>
        </a:p>
      </dgm:t>
    </dgm:pt>
    <dgm:pt modelId="{467C69F4-BB8B-834F-86C7-81CC9D7A1AD4}" type="sibTrans" cxnId="{7E7CFB06-96C2-BD44-B42A-18401B0B76B8}">
      <dgm:prSet/>
      <dgm:spPr/>
      <dgm:t>
        <a:bodyPr/>
        <a:lstStyle/>
        <a:p>
          <a:endParaRPr lang="en-US"/>
        </a:p>
      </dgm:t>
    </dgm:pt>
    <dgm:pt modelId="{63AE0AF0-3974-8740-AEA1-1ADC7E8AA289}">
      <dgm:prSet/>
      <dgm:spPr/>
      <dgm:t>
        <a:bodyPr/>
        <a:lstStyle/>
        <a:p>
          <a:pPr rtl="0"/>
          <a:r>
            <a:rPr lang="en-US" dirty="0"/>
            <a:t>Increased dopamine, </a:t>
          </a:r>
        </a:p>
      </dgm:t>
    </dgm:pt>
    <dgm:pt modelId="{661ADFBA-907D-1E43-8822-651DBBAB0DCC}" type="parTrans" cxnId="{E83695E7-4651-C346-80B2-6C59F7AE2A16}">
      <dgm:prSet/>
      <dgm:spPr/>
      <dgm:t>
        <a:bodyPr/>
        <a:lstStyle/>
        <a:p>
          <a:endParaRPr lang="en-US"/>
        </a:p>
      </dgm:t>
    </dgm:pt>
    <dgm:pt modelId="{0DF116F6-9B27-C149-A608-349FA3F38217}" type="sibTrans" cxnId="{E83695E7-4651-C346-80B2-6C59F7AE2A16}">
      <dgm:prSet/>
      <dgm:spPr/>
      <dgm:t>
        <a:bodyPr/>
        <a:lstStyle/>
        <a:p>
          <a:endParaRPr lang="en-US"/>
        </a:p>
      </dgm:t>
    </dgm:pt>
    <dgm:pt modelId="{F384DA7A-C2AB-2143-870B-09335F7DA741}">
      <dgm:prSet/>
      <dgm:spPr/>
      <dgm:t>
        <a:bodyPr/>
        <a:lstStyle/>
        <a:p>
          <a:pPr rtl="0"/>
          <a:r>
            <a:rPr lang="en-US" dirty="0"/>
            <a:t>Increased NA, </a:t>
          </a:r>
        </a:p>
      </dgm:t>
    </dgm:pt>
    <dgm:pt modelId="{78E3D3B3-8810-D84D-B9CA-82B1483C3535}" type="parTrans" cxnId="{7B12E96B-2E91-374B-88D9-7C0B8D34247A}">
      <dgm:prSet/>
      <dgm:spPr/>
      <dgm:t>
        <a:bodyPr/>
        <a:lstStyle/>
        <a:p>
          <a:endParaRPr lang="en-US"/>
        </a:p>
      </dgm:t>
    </dgm:pt>
    <dgm:pt modelId="{9E148F1D-2B19-244C-806B-49699D09BFA3}" type="sibTrans" cxnId="{7B12E96B-2E91-374B-88D9-7C0B8D34247A}">
      <dgm:prSet/>
      <dgm:spPr/>
      <dgm:t>
        <a:bodyPr/>
        <a:lstStyle/>
        <a:p>
          <a:endParaRPr lang="en-US"/>
        </a:p>
      </dgm:t>
    </dgm:pt>
    <dgm:pt modelId="{7799BF52-4F0A-7C4A-A893-B30C46B19919}">
      <dgm:prSet/>
      <dgm:spPr/>
      <dgm:t>
        <a:bodyPr/>
        <a:lstStyle/>
        <a:p>
          <a:pPr rtl="0"/>
          <a:r>
            <a:rPr lang="en-US" dirty="0"/>
            <a:t>Decreased 5HT in dorsal and median raphe.</a:t>
          </a:r>
        </a:p>
      </dgm:t>
    </dgm:pt>
    <dgm:pt modelId="{FA9C30BE-D875-D64E-A67A-07FAE30CF8CB}" type="parTrans" cxnId="{77C60275-6864-0944-83C2-650C6A1E2996}">
      <dgm:prSet/>
      <dgm:spPr/>
      <dgm:t>
        <a:bodyPr/>
        <a:lstStyle/>
        <a:p>
          <a:endParaRPr lang="en-US"/>
        </a:p>
      </dgm:t>
    </dgm:pt>
    <dgm:pt modelId="{6F625859-3560-7A4F-AA50-759320DD9AC5}" type="sibTrans" cxnId="{77C60275-6864-0944-83C2-650C6A1E2996}">
      <dgm:prSet/>
      <dgm:spPr/>
      <dgm:t>
        <a:bodyPr/>
        <a:lstStyle/>
        <a:p>
          <a:endParaRPr lang="en-US"/>
        </a:p>
      </dgm:t>
    </dgm:pt>
    <dgm:pt modelId="{4A4DD293-BE9A-0042-9FE0-C23565462926}">
      <dgm:prSet/>
      <dgm:spPr/>
      <dgm:t>
        <a:bodyPr/>
        <a:lstStyle/>
        <a:p>
          <a:pPr rtl="0"/>
          <a:r>
            <a:rPr lang="en-US" dirty="0"/>
            <a:t>polymorphism in the DA transporter gene </a:t>
          </a:r>
        </a:p>
        <a:p>
          <a:pPr rtl="0"/>
          <a:r>
            <a:rPr lang="en-US" dirty="0"/>
            <a:t>excess of the SLC6A39 repeat allele</a:t>
          </a:r>
        </a:p>
      </dgm:t>
    </dgm:pt>
    <dgm:pt modelId="{D289095C-2FF2-1945-9403-0254EFC974F8}" type="parTrans" cxnId="{76E4CA27-953F-7742-B938-8EF8FBE41A63}">
      <dgm:prSet/>
      <dgm:spPr/>
      <dgm:t>
        <a:bodyPr/>
        <a:lstStyle/>
        <a:p>
          <a:endParaRPr lang="en-US"/>
        </a:p>
      </dgm:t>
    </dgm:pt>
    <dgm:pt modelId="{AFA122C2-118B-D642-B870-34E8E005B0DB}" type="sibTrans" cxnId="{76E4CA27-953F-7742-B938-8EF8FBE41A63}">
      <dgm:prSet/>
      <dgm:spPr/>
      <dgm:t>
        <a:bodyPr/>
        <a:lstStyle/>
        <a:p>
          <a:endParaRPr lang="en-US"/>
        </a:p>
      </dgm:t>
    </dgm:pt>
    <dgm:pt modelId="{4B0F550D-1C06-3A47-AEA5-EEAD30FBC6F2}">
      <dgm:prSet/>
      <dgm:spPr/>
      <dgm:t>
        <a:bodyPr/>
        <a:lstStyle/>
        <a:p>
          <a:pPr rtl="0"/>
          <a:r>
            <a:rPr lang="en-US" dirty="0"/>
            <a:t> </a:t>
          </a:r>
          <a:r>
            <a:rPr lang="en-US" dirty="0" err="1"/>
            <a:t>hypocortisolism</a:t>
          </a:r>
          <a:endParaRPr lang="en-US" dirty="0"/>
        </a:p>
      </dgm:t>
    </dgm:pt>
    <dgm:pt modelId="{C724453E-A0BF-9549-895F-87D576649F8E}" type="parTrans" cxnId="{DE73D206-2570-C241-A48D-6C7D875BF0A4}">
      <dgm:prSet/>
      <dgm:spPr/>
      <dgm:t>
        <a:bodyPr/>
        <a:lstStyle/>
        <a:p>
          <a:endParaRPr lang="en-US"/>
        </a:p>
      </dgm:t>
    </dgm:pt>
    <dgm:pt modelId="{D90BED1B-0C78-054C-A8B3-F8BE257B7543}" type="sibTrans" cxnId="{DE73D206-2570-C241-A48D-6C7D875BF0A4}">
      <dgm:prSet/>
      <dgm:spPr/>
      <dgm:t>
        <a:bodyPr/>
        <a:lstStyle/>
        <a:p>
          <a:endParaRPr lang="en-US"/>
        </a:p>
      </dgm:t>
    </dgm:pt>
    <dgm:pt modelId="{D64D1A48-4E30-5049-A66D-99ECBA5BFDF9}">
      <dgm:prSet/>
      <dgm:spPr/>
      <dgm:t>
        <a:bodyPr/>
        <a:lstStyle/>
        <a:p>
          <a:pPr rtl="0"/>
          <a:r>
            <a:rPr lang="en-US" dirty="0"/>
            <a:t> Sustained raised CRH</a:t>
          </a:r>
        </a:p>
      </dgm:t>
    </dgm:pt>
    <dgm:pt modelId="{37C95B6B-86D4-8F47-8C30-BF2DCDB56ABB}" type="parTrans" cxnId="{FE02EA98-996E-3C4A-8ED5-B0805BA0FD08}">
      <dgm:prSet/>
      <dgm:spPr/>
      <dgm:t>
        <a:bodyPr/>
        <a:lstStyle/>
        <a:p>
          <a:endParaRPr lang="en-US"/>
        </a:p>
      </dgm:t>
    </dgm:pt>
    <dgm:pt modelId="{1FCECAC3-8C52-3D48-BB6C-4FE5627E743B}" type="sibTrans" cxnId="{FE02EA98-996E-3C4A-8ED5-B0805BA0FD08}">
      <dgm:prSet/>
      <dgm:spPr/>
      <dgm:t>
        <a:bodyPr/>
        <a:lstStyle/>
        <a:p>
          <a:endParaRPr lang="en-US"/>
        </a:p>
      </dgm:t>
    </dgm:pt>
    <dgm:pt modelId="{C86184FE-B66D-4D44-8D29-F8D6EF807F55}">
      <dgm:prSet/>
      <dgm:spPr/>
      <dgm:t>
        <a:bodyPr/>
        <a:lstStyle/>
        <a:p>
          <a:pPr rtl="0"/>
          <a:r>
            <a:rPr lang="en-US" dirty="0"/>
            <a:t> Increased T3:T4</a:t>
          </a:r>
        </a:p>
      </dgm:t>
    </dgm:pt>
    <dgm:pt modelId="{C8E8C51F-FA79-4D41-83CE-FCA36D190024}" type="parTrans" cxnId="{4421D6C6-596D-D84C-8831-4353D00EFCFE}">
      <dgm:prSet/>
      <dgm:spPr/>
      <dgm:t>
        <a:bodyPr/>
        <a:lstStyle/>
        <a:p>
          <a:endParaRPr lang="en-US"/>
        </a:p>
      </dgm:t>
    </dgm:pt>
    <dgm:pt modelId="{40ADCD1D-757A-8A4F-828C-454645CDF748}" type="sibTrans" cxnId="{4421D6C6-596D-D84C-8831-4353D00EFCFE}">
      <dgm:prSet/>
      <dgm:spPr/>
      <dgm:t>
        <a:bodyPr/>
        <a:lstStyle/>
        <a:p>
          <a:endParaRPr lang="en-US"/>
        </a:p>
      </dgm:t>
    </dgm:pt>
    <dgm:pt modelId="{D606AFDD-F638-EE4B-8CE7-A8D985943FFC}" type="pres">
      <dgm:prSet presAssocID="{4C7CB35F-127A-D247-8CF6-782C346FDD8B}" presName="vert0" presStyleCnt="0">
        <dgm:presLayoutVars>
          <dgm:dir/>
          <dgm:animOne val="branch"/>
          <dgm:animLvl val="lvl"/>
        </dgm:presLayoutVars>
      </dgm:prSet>
      <dgm:spPr/>
    </dgm:pt>
    <dgm:pt modelId="{832833C6-EFAA-B347-9974-E90B4FCF923A}" type="pres">
      <dgm:prSet presAssocID="{E1D99612-059D-374B-BDF5-1798224F6CF7}" presName="thickLine" presStyleLbl="alignNode1" presStyleIdx="0" presStyleCnt="4"/>
      <dgm:spPr/>
    </dgm:pt>
    <dgm:pt modelId="{54EA903D-5206-674A-9BBB-408BCFB912D5}" type="pres">
      <dgm:prSet presAssocID="{E1D99612-059D-374B-BDF5-1798224F6CF7}" presName="horz1" presStyleCnt="0"/>
      <dgm:spPr/>
    </dgm:pt>
    <dgm:pt modelId="{BE2BE1B8-44B2-AA4C-B8D4-20F3871E962B}" type="pres">
      <dgm:prSet presAssocID="{E1D99612-059D-374B-BDF5-1798224F6CF7}" presName="tx1" presStyleLbl="revTx" presStyleIdx="0" presStyleCnt="13"/>
      <dgm:spPr/>
    </dgm:pt>
    <dgm:pt modelId="{B4DFA22E-F634-EF49-90F8-71FC6AAEA8F1}" type="pres">
      <dgm:prSet presAssocID="{E1D99612-059D-374B-BDF5-1798224F6CF7}" presName="vert1" presStyleCnt="0"/>
      <dgm:spPr/>
    </dgm:pt>
    <dgm:pt modelId="{14DDACDA-74E0-6E47-AA55-784EBB197974}" type="pres">
      <dgm:prSet presAssocID="{8E21C3CD-B954-F74C-B128-C1A7F863E7A7}" presName="vertSpace2a" presStyleCnt="0"/>
      <dgm:spPr/>
    </dgm:pt>
    <dgm:pt modelId="{03AE7727-E139-F748-9742-A604A84DD879}" type="pres">
      <dgm:prSet presAssocID="{8E21C3CD-B954-F74C-B128-C1A7F863E7A7}" presName="horz2" presStyleCnt="0"/>
      <dgm:spPr/>
    </dgm:pt>
    <dgm:pt modelId="{027DCA6D-5DA6-C248-ACED-27703E9F2BEC}" type="pres">
      <dgm:prSet presAssocID="{8E21C3CD-B954-F74C-B128-C1A7F863E7A7}" presName="horzSpace2" presStyleCnt="0"/>
      <dgm:spPr/>
    </dgm:pt>
    <dgm:pt modelId="{3F55ADD6-28BF-C14E-A910-770641576CF7}" type="pres">
      <dgm:prSet presAssocID="{8E21C3CD-B954-F74C-B128-C1A7F863E7A7}" presName="tx2" presStyleLbl="revTx" presStyleIdx="1" presStyleCnt="13"/>
      <dgm:spPr/>
    </dgm:pt>
    <dgm:pt modelId="{94296273-E568-DE4A-8049-EEE6503C7C30}" type="pres">
      <dgm:prSet presAssocID="{8E21C3CD-B954-F74C-B128-C1A7F863E7A7}" presName="vert2" presStyleCnt="0"/>
      <dgm:spPr/>
    </dgm:pt>
    <dgm:pt modelId="{48F75EBF-684C-B24B-9796-59BA78586FEF}" type="pres">
      <dgm:prSet presAssocID="{8E21C3CD-B954-F74C-B128-C1A7F863E7A7}" presName="thinLine2b" presStyleLbl="callout" presStyleIdx="0" presStyleCnt="9"/>
      <dgm:spPr/>
    </dgm:pt>
    <dgm:pt modelId="{D77A0BCA-8D0D-2B43-9C8F-ADA9C29AD249}" type="pres">
      <dgm:prSet presAssocID="{8E21C3CD-B954-F74C-B128-C1A7F863E7A7}" presName="vertSpace2b" presStyleCnt="0"/>
      <dgm:spPr/>
    </dgm:pt>
    <dgm:pt modelId="{2CE8522F-E3FD-3644-B34C-E4193CCAE2FD}" type="pres">
      <dgm:prSet presAssocID="{B743F42E-8AD6-6849-9638-FCFB73A17CC3}" presName="horz2" presStyleCnt="0"/>
      <dgm:spPr/>
    </dgm:pt>
    <dgm:pt modelId="{71D816EA-E5BF-E64C-8CAE-3FE97FB88874}" type="pres">
      <dgm:prSet presAssocID="{B743F42E-8AD6-6849-9638-FCFB73A17CC3}" presName="horzSpace2" presStyleCnt="0"/>
      <dgm:spPr/>
    </dgm:pt>
    <dgm:pt modelId="{602FD9D7-3A9F-3245-A689-86FAD85F673C}" type="pres">
      <dgm:prSet presAssocID="{B743F42E-8AD6-6849-9638-FCFB73A17CC3}" presName="tx2" presStyleLbl="revTx" presStyleIdx="2" presStyleCnt="13"/>
      <dgm:spPr/>
    </dgm:pt>
    <dgm:pt modelId="{664B52FF-FE6C-424E-A825-244E1B765B39}" type="pres">
      <dgm:prSet presAssocID="{B743F42E-8AD6-6849-9638-FCFB73A17CC3}" presName="vert2" presStyleCnt="0"/>
      <dgm:spPr/>
    </dgm:pt>
    <dgm:pt modelId="{0C5D0695-B681-6C47-A307-1D734BA1ECA3}" type="pres">
      <dgm:prSet presAssocID="{B743F42E-8AD6-6849-9638-FCFB73A17CC3}" presName="thinLine2b" presStyleLbl="callout" presStyleIdx="1" presStyleCnt="9"/>
      <dgm:spPr/>
    </dgm:pt>
    <dgm:pt modelId="{9915DA96-2B7A-0E43-9F95-C7CA6307BC0A}" type="pres">
      <dgm:prSet presAssocID="{B743F42E-8AD6-6849-9638-FCFB73A17CC3}" presName="vertSpace2b" presStyleCnt="0"/>
      <dgm:spPr/>
    </dgm:pt>
    <dgm:pt modelId="{761FF173-087D-C84B-8D7A-34BF4045B633}" type="pres">
      <dgm:prSet presAssocID="{ED809D4A-3ED4-2C4F-A5B3-8D7FF8B8601F}" presName="thickLine" presStyleLbl="alignNode1" presStyleIdx="1" presStyleCnt="4"/>
      <dgm:spPr/>
    </dgm:pt>
    <dgm:pt modelId="{3746A7A6-8F5A-CF4D-8519-9D418BE1FDD0}" type="pres">
      <dgm:prSet presAssocID="{ED809D4A-3ED4-2C4F-A5B3-8D7FF8B8601F}" presName="horz1" presStyleCnt="0"/>
      <dgm:spPr/>
    </dgm:pt>
    <dgm:pt modelId="{2F93F21B-E46E-5641-B765-98A41A86ED7E}" type="pres">
      <dgm:prSet presAssocID="{ED809D4A-3ED4-2C4F-A5B3-8D7FF8B8601F}" presName="tx1" presStyleLbl="revTx" presStyleIdx="3" presStyleCnt="13"/>
      <dgm:spPr/>
    </dgm:pt>
    <dgm:pt modelId="{C103163C-D25E-8644-A5F4-C94EC4A14A09}" type="pres">
      <dgm:prSet presAssocID="{ED809D4A-3ED4-2C4F-A5B3-8D7FF8B8601F}" presName="vert1" presStyleCnt="0"/>
      <dgm:spPr/>
    </dgm:pt>
    <dgm:pt modelId="{23CF08D4-AE9A-6646-95E1-11346100D1EA}" type="pres">
      <dgm:prSet presAssocID="{63AE0AF0-3974-8740-AEA1-1ADC7E8AA289}" presName="vertSpace2a" presStyleCnt="0"/>
      <dgm:spPr/>
    </dgm:pt>
    <dgm:pt modelId="{D976D1A0-9215-7049-B41C-0271E232F0FE}" type="pres">
      <dgm:prSet presAssocID="{63AE0AF0-3974-8740-AEA1-1ADC7E8AA289}" presName="horz2" presStyleCnt="0"/>
      <dgm:spPr/>
    </dgm:pt>
    <dgm:pt modelId="{2FD55F19-C8D0-9945-852A-9CA8C40A6982}" type="pres">
      <dgm:prSet presAssocID="{63AE0AF0-3974-8740-AEA1-1ADC7E8AA289}" presName="horzSpace2" presStyleCnt="0"/>
      <dgm:spPr/>
    </dgm:pt>
    <dgm:pt modelId="{98F4C321-AD5A-C946-8DE9-A2F9B5FB4921}" type="pres">
      <dgm:prSet presAssocID="{63AE0AF0-3974-8740-AEA1-1ADC7E8AA289}" presName="tx2" presStyleLbl="revTx" presStyleIdx="4" presStyleCnt="13"/>
      <dgm:spPr/>
    </dgm:pt>
    <dgm:pt modelId="{9015A0E8-6FC5-BF4A-9EBF-A74CF3017DC7}" type="pres">
      <dgm:prSet presAssocID="{63AE0AF0-3974-8740-AEA1-1ADC7E8AA289}" presName="vert2" presStyleCnt="0"/>
      <dgm:spPr/>
    </dgm:pt>
    <dgm:pt modelId="{D24A3225-E23E-D547-8977-400D462B9D0B}" type="pres">
      <dgm:prSet presAssocID="{63AE0AF0-3974-8740-AEA1-1ADC7E8AA289}" presName="thinLine2b" presStyleLbl="callout" presStyleIdx="2" presStyleCnt="9"/>
      <dgm:spPr/>
    </dgm:pt>
    <dgm:pt modelId="{8A623ABE-4906-7E4F-A139-1D2FBA5E758E}" type="pres">
      <dgm:prSet presAssocID="{63AE0AF0-3974-8740-AEA1-1ADC7E8AA289}" presName="vertSpace2b" presStyleCnt="0"/>
      <dgm:spPr/>
    </dgm:pt>
    <dgm:pt modelId="{63C0FED3-12CB-534F-A23D-EFC1DAE3E3B1}" type="pres">
      <dgm:prSet presAssocID="{F384DA7A-C2AB-2143-870B-09335F7DA741}" presName="horz2" presStyleCnt="0"/>
      <dgm:spPr/>
    </dgm:pt>
    <dgm:pt modelId="{31116ADE-4CCB-2846-ACC0-27912D533A1C}" type="pres">
      <dgm:prSet presAssocID="{F384DA7A-C2AB-2143-870B-09335F7DA741}" presName="horzSpace2" presStyleCnt="0"/>
      <dgm:spPr/>
    </dgm:pt>
    <dgm:pt modelId="{49295F12-9AFE-5F41-8F38-4CF7E01B5444}" type="pres">
      <dgm:prSet presAssocID="{F384DA7A-C2AB-2143-870B-09335F7DA741}" presName="tx2" presStyleLbl="revTx" presStyleIdx="5" presStyleCnt="13"/>
      <dgm:spPr/>
    </dgm:pt>
    <dgm:pt modelId="{0DB93644-BC26-E84E-9649-14E9DA0903E4}" type="pres">
      <dgm:prSet presAssocID="{F384DA7A-C2AB-2143-870B-09335F7DA741}" presName="vert2" presStyleCnt="0"/>
      <dgm:spPr/>
    </dgm:pt>
    <dgm:pt modelId="{E8572944-3B3F-5C4F-908E-564FD98A115E}" type="pres">
      <dgm:prSet presAssocID="{F384DA7A-C2AB-2143-870B-09335F7DA741}" presName="thinLine2b" presStyleLbl="callout" presStyleIdx="3" presStyleCnt="9"/>
      <dgm:spPr/>
    </dgm:pt>
    <dgm:pt modelId="{7BCB07D7-41BC-EA47-B83A-73B3965D7BD7}" type="pres">
      <dgm:prSet presAssocID="{F384DA7A-C2AB-2143-870B-09335F7DA741}" presName="vertSpace2b" presStyleCnt="0"/>
      <dgm:spPr/>
    </dgm:pt>
    <dgm:pt modelId="{2470CD96-DB14-3541-90AB-8C765232C824}" type="pres">
      <dgm:prSet presAssocID="{7799BF52-4F0A-7C4A-A893-B30C46B19919}" presName="horz2" presStyleCnt="0"/>
      <dgm:spPr/>
    </dgm:pt>
    <dgm:pt modelId="{CCDC8AC5-14AE-304B-B7C7-BB48C664CD73}" type="pres">
      <dgm:prSet presAssocID="{7799BF52-4F0A-7C4A-A893-B30C46B19919}" presName="horzSpace2" presStyleCnt="0"/>
      <dgm:spPr/>
    </dgm:pt>
    <dgm:pt modelId="{7830CC6E-8663-A34C-8CB8-A346136B8740}" type="pres">
      <dgm:prSet presAssocID="{7799BF52-4F0A-7C4A-A893-B30C46B19919}" presName="tx2" presStyleLbl="revTx" presStyleIdx="6" presStyleCnt="13"/>
      <dgm:spPr/>
    </dgm:pt>
    <dgm:pt modelId="{A0C3F3F4-A39F-ED44-A00A-763899F7448C}" type="pres">
      <dgm:prSet presAssocID="{7799BF52-4F0A-7C4A-A893-B30C46B19919}" presName="vert2" presStyleCnt="0"/>
      <dgm:spPr/>
    </dgm:pt>
    <dgm:pt modelId="{AB755F20-9B70-5249-A555-A87AC4CCB9EE}" type="pres">
      <dgm:prSet presAssocID="{7799BF52-4F0A-7C4A-A893-B30C46B19919}" presName="thinLine2b" presStyleLbl="callout" presStyleIdx="4" presStyleCnt="9"/>
      <dgm:spPr/>
    </dgm:pt>
    <dgm:pt modelId="{BA88AB6A-F1E1-E847-93EB-45C8F92A0E1C}" type="pres">
      <dgm:prSet presAssocID="{7799BF52-4F0A-7C4A-A893-B30C46B19919}" presName="vertSpace2b" presStyleCnt="0"/>
      <dgm:spPr/>
    </dgm:pt>
    <dgm:pt modelId="{733F9400-7898-2844-9BBF-7A3F6B9F85BD}" type="pres">
      <dgm:prSet presAssocID="{B292CFC9-D42F-3A41-A1B9-0125D70C1CA6}" presName="thickLine" presStyleLbl="alignNode1" presStyleIdx="2" presStyleCnt="4"/>
      <dgm:spPr/>
    </dgm:pt>
    <dgm:pt modelId="{1EEAF9AE-5F03-5A4E-998A-1B0F2620399D}" type="pres">
      <dgm:prSet presAssocID="{B292CFC9-D42F-3A41-A1B9-0125D70C1CA6}" presName="horz1" presStyleCnt="0"/>
      <dgm:spPr/>
    </dgm:pt>
    <dgm:pt modelId="{1E983991-4224-DA40-80A3-B4646FD7BF2A}" type="pres">
      <dgm:prSet presAssocID="{B292CFC9-D42F-3A41-A1B9-0125D70C1CA6}" presName="tx1" presStyleLbl="revTx" presStyleIdx="7" presStyleCnt="13"/>
      <dgm:spPr/>
    </dgm:pt>
    <dgm:pt modelId="{D25E5718-14EF-114C-BD25-B468D7A474ED}" type="pres">
      <dgm:prSet presAssocID="{B292CFC9-D42F-3A41-A1B9-0125D70C1CA6}" presName="vert1" presStyleCnt="0"/>
      <dgm:spPr/>
    </dgm:pt>
    <dgm:pt modelId="{84D6EB63-03DA-A04B-983E-441B04CBCD85}" type="pres">
      <dgm:prSet presAssocID="{4A4DD293-BE9A-0042-9FE0-C23565462926}" presName="vertSpace2a" presStyleCnt="0"/>
      <dgm:spPr/>
    </dgm:pt>
    <dgm:pt modelId="{A6962816-ACE2-C048-A7CF-D8BBBB56B296}" type="pres">
      <dgm:prSet presAssocID="{4A4DD293-BE9A-0042-9FE0-C23565462926}" presName="horz2" presStyleCnt="0"/>
      <dgm:spPr/>
    </dgm:pt>
    <dgm:pt modelId="{806FF36A-8B58-B14E-ABF3-9E00F8C7030F}" type="pres">
      <dgm:prSet presAssocID="{4A4DD293-BE9A-0042-9FE0-C23565462926}" presName="horzSpace2" presStyleCnt="0"/>
      <dgm:spPr/>
    </dgm:pt>
    <dgm:pt modelId="{B868D1FA-E453-9941-BDAC-3AA86D5C84B7}" type="pres">
      <dgm:prSet presAssocID="{4A4DD293-BE9A-0042-9FE0-C23565462926}" presName="tx2" presStyleLbl="revTx" presStyleIdx="8" presStyleCnt="13"/>
      <dgm:spPr/>
    </dgm:pt>
    <dgm:pt modelId="{6B10FF1C-4067-774E-A323-5030EA70B3E6}" type="pres">
      <dgm:prSet presAssocID="{4A4DD293-BE9A-0042-9FE0-C23565462926}" presName="vert2" presStyleCnt="0"/>
      <dgm:spPr/>
    </dgm:pt>
    <dgm:pt modelId="{F9A8E028-3DE6-564E-A77F-3B114A581E33}" type="pres">
      <dgm:prSet presAssocID="{4A4DD293-BE9A-0042-9FE0-C23565462926}" presName="thinLine2b" presStyleLbl="callout" presStyleIdx="5" presStyleCnt="9"/>
      <dgm:spPr/>
    </dgm:pt>
    <dgm:pt modelId="{BC4F99A8-E5C5-D243-BD27-8F7239DB053D}" type="pres">
      <dgm:prSet presAssocID="{4A4DD293-BE9A-0042-9FE0-C23565462926}" presName="vertSpace2b" presStyleCnt="0"/>
      <dgm:spPr/>
    </dgm:pt>
    <dgm:pt modelId="{8AA2DAE7-E5B1-5642-BADF-AF4E78D6AD52}" type="pres">
      <dgm:prSet presAssocID="{EE2945D4-5CC8-274E-9D1F-A70AEE703092}" presName="thickLine" presStyleLbl="alignNode1" presStyleIdx="3" presStyleCnt="4"/>
      <dgm:spPr/>
    </dgm:pt>
    <dgm:pt modelId="{E7ACE78B-8649-3F40-91A7-AB5292939DAC}" type="pres">
      <dgm:prSet presAssocID="{EE2945D4-5CC8-274E-9D1F-A70AEE703092}" presName="horz1" presStyleCnt="0"/>
      <dgm:spPr/>
    </dgm:pt>
    <dgm:pt modelId="{5BC3B12F-3058-4144-9452-C62B1BE489B4}" type="pres">
      <dgm:prSet presAssocID="{EE2945D4-5CC8-274E-9D1F-A70AEE703092}" presName="tx1" presStyleLbl="revTx" presStyleIdx="9" presStyleCnt="13"/>
      <dgm:spPr/>
    </dgm:pt>
    <dgm:pt modelId="{2B1D2E46-C3F4-7F4A-B85D-5C3F469C23A7}" type="pres">
      <dgm:prSet presAssocID="{EE2945D4-5CC8-274E-9D1F-A70AEE703092}" presName="vert1" presStyleCnt="0"/>
      <dgm:spPr/>
    </dgm:pt>
    <dgm:pt modelId="{9C4CB24B-CC7E-D84D-B87C-3EADA85FD9A0}" type="pres">
      <dgm:prSet presAssocID="{4B0F550D-1C06-3A47-AEA5-EEAD30FBC6F2}" presName="vertSpace2a" presStyleCnt="0"/>
      <dgm:spPr/>
    </dgm:pt>
    <dgm:pt modelId="{BF3F644D-459B-D443-BCD7-0EC7D3EF3A14}" type="pres">
      <dgm:prSet presAssocID="{4B0F550D-1C06-3A47-AEA5-EEAD30FBC6F2}" presName="horz2" presStyleCnt="0"/>
      <dgm:spPr/>
    </dgm:pt>
    <dgm:pt modelId="{499DE76A-458A-C947-91F0-479BEC37BFEA}" type="pres">
      <dgm:prSet presAssocID="{4B0F550D-1C06-3A47-AEA5-EEAD30FBC6F2}" presName="horzSpace2" presStyleCnt="0"/>
      <dgm:spPr/>
    </dgm:pt>
    <dgm:pt modelId="{B4871005-2826-1844-A97D-08D6ED9084AB}" type="pres">
      <dgm:prSet presAssocID="{4B0F550D-1C06-3A47-AEA5-EEAD30FBC6F2}" presName="tx2" presStyleLbl="revTx" presStyleIdx="10" presStyleCnt="13"/>
      <dgm:spPr/>
    </dgm:pt>
    <dgm:pt modelId="{C9B9E0BA-864A-1441-AA15-91E9D1E1CE89}" type="pres">
      <dgm:prSet presAssocID="{4B0F550D-1C06-3A47-AEA5-EEAD30FBC6F2}" presName="vert2" presStyleCnt="0"/>
      <dgm:spPr/>
    </dgm:pt>
    <dgm:pt modelId="{5FA8E2DA-0CB5-A14D-9467-CB963430618B}" type="pres">
      <dgm:prSet presAssocID="{4B0F550D-1C06-3A47-AEA5-EEAD30FBC6F2}" presName="thinLine2b" presStyleLbl="callout" presStyleIdx="6" presStyleCnt="9"/>
      <dgm:spPr/>
    </dgm:pt>
    <dgm:pt modelId="{6041C643-B83B-6343-80A8-1660D1E94543}" type="pres">
      <dgm:prSet presAssocID="{4B0F550D-1C06-3A47-AEA5-EEAD30FBC6F2}" presName="vertSpace2b" presStyleCnt="0"/>
      <dgm:spPr/>
    </dgm:pt>
    <dgm:pt modelId="{7633D6B3-D2CB-4245-83FB-73B25B8EAE32}" type="pres">
      <dgm:prSet presAssocID="{D64D1A48-4E30-5049-A66D-99ECBA5BFDF9}" presName="horz2" presStyleCnt="0"/>
      <dgm:spPr/>
    </dgm:pt>
    <dgm:pt modelId="{C3F69FCD-BE1D-5346-90C5-77DE49D57003}" type="pres">
      <dgm:prSet presAssocID="{D64D1A48-4E30-5049-A66D-99ECBA5BFDF9}" presName="horzSpace2" presStyleCnt="0"/>
      <dgm:spPr/>
    </dgm:pt>
    <dgm:pt modelId="{F0DFCB1A-8BBE-C042-9CE4-011EBCEBFB9D}" type="pres">
      <dgm:prSet presAssocID="{D64D1A48-4E30-5049-A66D-99ECBA5BFDF9}" presName="tx2" presStyleLbl="revTx" presStyleIdx="11" presStyleCnt="13"/>
      <dgm:spPr/>
    </dgm:pt>
    <dgm:pt modelId="{42566E83-4145-5243-88DE-7BA28B9BFBCC}" type="pres">
      <dgm:prSet presAssocID="{D64D1A48-4E30-5049-A66D-99ECBA5BFDF9}" presName="vert2" presStyleCnt="0"/>
      <dgm:spPr/>
    </dgm:pt>
    <dgm:pt modelId="{553A139F-1E2C-E043-BD66-4ECE1DF24729}" type="pres">
      <dgm:prSet presAssocID="{D64D1A48-4E30-5049-A66D-99ECBA5BFDF9}" presName="thinLine2b" presStyleLbl="callout" presStyleIdx="7" presStyleCnt="9"/>
      <dgm:spPr/>
    </dgm:pt>
    <dgm:pt modelId="{67A7D069-7AEC-114C-821B-95CD035318CF}" type="pres">
      <dgm:prSet presAssocID="{D64D1A48-4E30-5049-A66D-99ECBA5BFDF9}" presName="vertSpace2b" presStyleCnt="0"/>
      <dgm:spPr/>
    </dgm:pt>
    <dgm:pt modelId="{EBB5C632-FAD5-FF45-AB3D-FEA3FE7B1D78}" type="pres">
      <dgm:prSet presAssocID="{C86184FE-B66D-4D44-8D29-F8D6EF807F55}" presName="horz2" presStyleCnt="0"/>
      <dgm:spPr/>
    </dgm:pt>
    <dgm:pt modelId="{D8C687A6-8A91-8F40-A4CA-A514F4CEE858}" type="pres">
      <dgm:prSet presAssocID="{C86184FE-B66D-4D44-8D29-F8D6EF807F55}" presName="horzSpace2" presStyleCnt="0"/>
      <dgm:spPr/>
    </dgm:pt>
    <dgm:pt modelId="{4B59F8E3-DB1A-9A49-9139-10C342457869}" type="pres">
      <dgm:prSet presAssocID="{C86184FE-B66D-4D44-8D29-F8D6EF807F55}" presName="tx2" presStyleLbl="revTx" presStyleIdx="12" presStyleCnt="13"/>
      <dgm:spPr/>
    </dgm:pt>
    <dgm:pt modelId="{01CAEB12-96BD-CC4C-9659-9973E4A3AC88}" type="pres">
      <dgm:prSet presAssocID="{C86184FE-B66D-4D44-8D29-F8D6EF807F55}" presName="vert2" presStyleCnt="0"/>
      <dgm:spPr/>
    </dgm:pt>
    <dgm:pt modelId="{352F8CDE-23B6-B94A-9FBF-939B24D7CB83}" type="pres">
      <dgm:prSet presAssocID="{C86184FE-B66D-4D44-8D29-F8D6EF807F55}" presName="thinLine2b" presStyleLbl="callout" presStyleIdx="8" presStyleCnt="9"/>
      <dgm:spPr/>
    </dgm:pt>
    <dgm:pt modelId="{CD3FAA78-CDD3-C34A-A44A-0FA5804ABD83}" type="pres">
      <dgm:prSet presAssocID="{C86184FE-B66D-4D44-8D29-F8D6EF807F55}" presName="vertSpace2b" presStyleCnt="0"/>
      <dgm:spPr/>
    </dgm:pt>
  </dgm:ptLst>
  <dgm:cxnLst>
    <dgm:cxn modelId="{DE73D206-2570-C241-A48D-6C7D875BF0A4}" srcId="{EE2945D4-5CC8-274E-9D1F-A70AEE703092}" destId="{4B0F550D-1C06-3A47-AEA5-EEAD30FBC6F2}" srcOrd="0" destOrd="0" parTransId="{C724453E-A0BF-9549-895F-87D576649F8E}" sibTransId="{D90BED1B-0C78-054C-A8B3-F8BE257B7543}"/>
    <dgm:cxn modelId="{7E7CFB06-96C2-BD44-B42A-18401B0B76B8}" srcId="{4C7CB35F-127A-D247-8CF6-782C346FDD8B}" destId="{EE2945D4-5CC8-274E-9D1F-A70AEE703092}" srcOrd="3" destOrd="0" parTransId="{9D91D5FD-FD7E-624C-86D5-76BD3A01EFB7}" sibTransId="{467C69F4-BB8B-834F-86C7-81CC9D7A1AD4}"/>
    <dgm:cxn modelId="{4D2C730F-0B21-425B-8872-585F59FD95C8}" type="presOf" srcId="{F384DA7A-C2AB-2143-870B-09335F7DA741}" destId="{49295F12-9AFE-5F41-8F38-4CF7E01B5444}" srcOrd="0" destOrd="0" presId="urn:microsoft.com/office/officeart/2008/layout/LinedList"/>
    <dgm:cxn modelId="{5CEBD00F-BB4E-4B01-98AB-2E111C2A24FF}" type="presOf" srcId="{8E21C3CD-B954-F74C-B128-C1A7F863E7A7}" destId="{3F55ADD6-28BF-C14E-A910-770641576CF7}" srcOrd="0" destOrd="0" presId="urn:microsoft.com/office/officeart/2008/layout/LinedList"/>
    <dgm:cxn modelId="{2B311324-B9B9-0D40-B801-7FBA0CDE20C5}" srcId="{E1D99612-059D-374B-BDF5-1798224F6CF7}" destId="{B743F42E-8AD6-6849-9638-FCFB73A17CC3}" srcOrd="1" destOrd="0" parTransId="{7458A91D-13D2-F349-9B49-ADECF61318F6}" sibTransId="{0FB1600D-7DB4-D94F-8667-FEF4052C1C0E}"/>
    <dgm:cxn modelId="{76E4CA27-953F-7742-B938-8EF8FBE41A63}" srcId="{B292CFC9-D42F-3A41-A1B9-0125D70C1CA6}" destId="{4A4DD293-BE9A-0042-9FE0-C23565462926}" srcOrd="0" destOrd="0" parTransId="{D289095C-2FF2-1945-9403-0254EFC974F8}" sibTransId="{AFA122C2-118B-D642-B870-34E8E005B0DB}"/>
    <dgm:cxn modelId="{5300E52E-9792-C341-8349-B5B61CCBC19B}" srcId="{4C7CB35F-127A-D247-8CF6-782C346FDD8B}" destId="{B292CFC9-D42F-3A41-A1B9-0125D70C1CA6}" srcOrd="2" destOrd="0" parTransId="{93447F3E-04FE-4F4C-9466-02A961805B46}" sibTransId="{392714BF-1315-6C49-8943-95925EBEFB62}"/>
    <dgm:cxn modelId="{7B12E96B-2E91-374B-88D9-7C0B8D34247A}" srcId="{ED809D4A-3ED4-2C4F-A5B3-8D7FF8B8601F}" destId="{F384DA7A-C2AB-2143-870B-09335F7DA741}" srcOrd="1" destOrd="0" parTransId="{78E3D3B3-8810-D84D-B9CA-82B1483C3535}" sibTransId="{9E148F1D-2B19-244C-806B-49699D09BFA3}"/>
    <dgm:cxn modelId="{F350F84B-EB55-4317-9F3A-A3DF1D148686}" type="presOf" srcId="{7799BF52-4F0A-7C4A-A893-B30C46B19919}" destId="{7830CC6E-8663-A34C-8CB8-A346136B8740}" srcOrd="0" destOrd="0" presId="urn:microsoft.com/office/officeart/2008/layout/LinedList"/>
    <dgm:cxn modelId="{236F8C4C-0354-49DD-AC6B-83F05C626592}" type="presOf" srcId="{B292CFC9-D42F-3A41-A1B9-0125D70C1CA6}" destId="{1E983991-4224-DA40-80A3-B4646FD7BF2A}" srcOrd="0" destOrd="0" presId="urn:microsoft.com/office/officeart/2008/layout/LinedList"/>
    <dgm:cxn modelId="{B6953A6E-0B34-4533-B710-9F549E85A87D}" type="presOf" srcId="{4B0F550D-1C06-3A47-AEA5-EEAD30FBC6F2}" destId="{B4871005-2826-1844-A97D-08D6ED9084AB}" srcOrd="0" destOrd="0" presId="urn:microsoft.com/office/officeart/2008/layout/LinedList"/>
    <dgm:cxn modelId="{CFF60371-20BA-4B6F-A5B3-17265A82BE17}" type="presOf" srcId="{C86184FE-B66D-4D44-8D29-F8D6EF807F55}" destId="{4B59F8E3-DB1A-9A49-9139-10C342457869}" srcOrd="0" destOrd="0" presId="urn:microsoft.com/office/officeart/2008/layout/LinedList"/>
    <dgm:cxn modelId="{77C60275-6864-0944-83C2-650C6A1E2996}" srcId="{ED809D4A-3ED4-2C4F-A5B3-8D7FF8B8601F}" destId="{7799BF52-4F0A-7C4A-A893-B30C46B19919}" srcOrd="2" destOrd="0" parTransId="{FA9C30BE-D875-D64E-A67A-07FAE30CF8CB}" sibTransId="{6F625859-3560-7A4F-AA50-759320DD9AC5}"/>
    <dgm:cxn modelId="{B0ED5C8D-06DF-4AC0-BF9E-49C13C44E845}" type="presOf" srcId="{EE2945D4-5CC8-274E-9D1F-A70AEE703092}" destId="{5BC3B12F-3058-4144-9452-C62B1BE489B4}" srcOrd="0" destOrd="0" presId="urn:microsoft.com/office/officeart/2008/layout/LinedList"/>
    <dgm:cxn modelId="{FE02EA98-996E-3C4A-8ED5-B0805BA0FD08}" srcId="{EE2945D4-5CC8-274E-9D1F-A70AEE703092}" destId="{D64D1A48-4E30-5049-A66D-99ECBA5BFDF9}" srcOrd="1" destOrd="0" parTransId="{37C95B6B-86D4-8F47-8C30-BF2DCDB56ABB}" sibTransId="{1FCECAC3-8C52-3D48-BB6C-4FE5627E743B}"/>
    <dgm:cxn modelId="{8497E29A-9294-4BA1-852A-D44C59A865DC}" type="presOf" srcId="{E1D99612-059D-374B-BDF5-1798224F6CF7}" destId="{BE2BE1B8-44B2-AA4C-B8D4-20F3871E962B}" srcOrd="0" destOrd="0" presId="urn:microsoft.com/office/officeart/2008/layout/LinedList"/>
    <dgm:cxn modelId="{E264439F-BA19-0D41-978F-40836709CEE5}" srcId="{4C7CB35F-127A-D247-8CF6-782C346FDD8B}" destId="{ED809D4A-3ED4-2C4F-A5B3-8D7FF8B8601F}" srcOrd="1" destOrd="0" parTransId="{3B453D2D-4E28-3449-9612-EDDDB0A7B60E}" sibTransId="{05445A92-28A8-CA4A-96CB-7B0B659D9FFA}"/>
    <dgm:cxn modelId="{593897AA-05FC-124A-A725-4BC914F248FF}" srcId="{E1D99612-059D-374B-BDF5-1798224F6CF7}" destId="{8E21C3CD-B954-F74C-B128-C1A7F863E7A7}" srcOrd="0" destOrd="0" parTransId="{EB70BC66-621E-E54F-85D6-533C5A4842A4}" sibTransId="{DC3512F8-B23D-AA40-95F0-9BBC8218108B}"/>
    <dgm:cxn modelId="{2926B6B1-527A-6C43-B63E-A482BEE79297}" srcId="{4C7CB35F-127A-D247-8CF6-782C346FDD8B}" destId="{E1D99612-059D-374B-BDF5-1798224F6CF7}" srcOrd="0" destOrd="0" parTransId="{7FB79479-BE9C-E645-ABE7-B49452120C2C}" sibTransId="{891ECB74-CFB5-8542-8765-E56456AC9A52}"/>
    <dgm:cxn modelId="{75C55FC1-B8E1-44F4-8141-49BC0DC90CE4}" type="presOf" srcId="{4C7CB35F-127A-D247-8CF6-782C346FDD8B}" destId="{D606AFDD-F638-EE4B-8CE7-A8D985943FFC}" srcOrd="0" destOrd="0" presId="urn:microsoft.com/office/officeart/2008/layout/LinedList"/>
    <dgm:cxn modelId="{4421D6C6-596D-D84C-8831-4353D00EFCFE}" srcId="{EE2945D4-5CC8-274E-9D1F-A70AEE703092}" destId="{C86184FE-B66D-4D44-8D29-F8D6EF807F55}" srcOrd="2" destOrd="0" parTransId="{C8E8C51F-FA79-4D41-83CE-FCA36D190024}" sibTransId="{40ADCD1D-757A-8A4F-828C-454645CDF748}"/>
    <dgm:cxn modelId="{17C812C9-9C85-4167-90A3-888FA6A40627}" type="presOf" srcId="{B743F42E-8AD6-6849-9638-FCFB73A17CC3}" destId="{602FD9D7-3A9F-3245-A689-86FAD85F673C}" srcOrd="0" destOrd="0" presId="urn:microsoft.com/office/officeart/2008/layout/LinedList"/>
    <dgm:cxn modelId="{6F550DD1-38D6-438C-BECF-7ECAD8B2DB8B}" type="presOf" srcId="{ED809D4A-3ED4-2C4F-A5B3-8D7FF8B8601F}" destId="{2F93F21B-E46E-5641-B765-98A41A86ED7E}" srcOrd="0" destOrd="0" presId="urn:microsoft.com/office/officeart/2008/layout/LinedList"/>
    <dgm:cxn modelId="{64E280DF-A6E5-43A3-9C7C-D1D441DF4DF7}" type="presOf" srcId="{4A4DD293-BE9A-0042-9FE0-C23565462926}" destId="{B868D1FA-E453-9941-BDAC-3AA86D5C84B7}" srcOrd="0" destOrd="0" presId="urn:microsoft.com/office/officeart/2008/layout/LinedList"/>
    <dgm:cxn modelId="{E83695E7-4651-C346-80B2-6C59F7AE2A16}" srcId="{ED809D4A-3ED4-2C4F-A5B3-8D7FF8B8601F}" destId="{63AE0AF0-3974-8740-AEA1-1ADC7E8AA289}" srcOrd="0" destOrd="0" parTransId="{661ADFBA-907D-1E43-8822-651DBBAB0DCC}" sibTransId="{0DF116F6-9B27-C149-A608-349FA3F38217}"/>
    <dgm:cxn modelId="{705DF2EA-F94A-4AF9-86E6-716C5B840F1D}" type="presOf" srcId="{D64D1A48-4E30-5049-A66D-99ECBA5BFDF9}" destId="{F0DFCB1A-8BBE-C042-9CE4-011EBCEBFB9D}" srcOrd="0" destOrd="0" presId="urn:microsoft.com/office/officeart/2008/layout/LinedList"/>
    <dgm:cxn modelId="{2B6394F0-6338-4CA4-9E60-B9026CE526AD}" type="presOf" srcId="{63AE0AF0-3974-8740-AEA1-1ADC7E8AA289}" destId="{98F4C321-AD5A-C946-8DE9-A2F9B5FB4921}" srcOrd="0" destOrd="0" presId="urn:microsoft.com/office/officeart/2008/layout/LinedList"/>
    <dgm:cxn modelId="{E2143F35-BF08-4307-A40A-04473F45674E}" type="presParOf" srcId="{D606AFDD-F638-EE4B-8CE7-A8D985943FFC}" destId="{832833C6-EFAA-B347-9974-E90B4FCF923A}" srcOrd="0" destOrd="0" presId="urn:microsoft.com/office/officeart/2008/layout/LinedList"/>
    <dgm:cxn modelId="{201B4B40-A307-4D94-83FF-3930FCEBE797}" type="presParOf" srcId="{D606AFDD-F638-EE4B-8CE7-A8D985943FFC}" destId="{54EA903D-5206-674A-9BBB-408BCFB912D5}" srcOrd="1" destOrd="0" presId="urn:microsoft.com/office/officeart/2008/layout/LinedList"/>
    <dgm:cxn modelId="{63CA571F-0D75-4103-8A73-ED83EB953E5E}" type="presParOf" srcId="{54EA903D-5206-674A-9BBB-408BCFB912D5}" destId="{BE2BE1B8-44B2-AA4C-B8D4-20F3871E962B}" srcOrd="0" destOrd="0" presId="urn:microsoft.com/office/officeart/2008/layout/LinedList"/>
    <dgm:cxn modelId="{4DF8D66F-BDAA-48F7-B899-45D8485DFED6}" type="presParOf" srcId="{54EA903D-5206-674A-9BBB-408BCFB912D5}" destId="{B4DFA22E-F634-EF49-90F8-71FC6AAEA8F1}" srcOrd="1" destOrd="0" presId="urn:microsoft.com/office/officeart/2008/layout/LinedList"/>
    <dgm:cxn modelId="{D62EDF64-D344-4D69-B721-E91AA0C22E6B}" type="presParOf" srcId="{B4DFA22E-F634-EF49-90F8-71FC6AAEA8F1}" destId="{14DDACDA-74E0-6E47-AA55-784EBB197974}" srcOrd="0" destOrd="0" presId="urn:microsoft.com/office/officeart/2008/layout/LinedList"/>
    <dgm:cxn modelId="{CE4656C5-EA2D-481B-B5AD-629D3603E57E}" type="presParOf" srcId="{B4DFA22E-F634-EF49-90F8-71FC6AAEA8F1}" destId="{03AE7727-E139-F748-9742-A604A84DD879}" srcOrd="1" destOrd="0" presId="urn:microsoft.com/office/officeart/2008/layout/LinedList"/>
    <dgm:cxn modelId="{725F289C-4372-4E15-A384-DB23B0D0FD8B}" type="presParOf" srcId="{03AE7727-E139-F748-9742-A604A84DD879}" destId="{027DCA6D-5DA6-C248-ACED-27703E9F2BEC}" srcOrd="0" destOrd="0" presId="urn:microsoft.com/office/officeart/2008/layout/LinedList"/>
    <dgm:cxn modelId="{B9B4D800-EDEA-43E5-991A-229757C4C150}" type="presParOf" srcId="{03AE7727-E139-F748-9742-A604A84DD879}" destId="{3F55ADD6-28BF-C14E-A910-770641576CF7}" srcOrd="1" destOrd="0" presId="urn:microsoft.com/office/officeart/2008/layout/LinedList"/>
    <dgm:cxn modelId="{096379DB-9D96-4B01-8C0E-749727119CE7}" type="presParOf" srcId="{03AE7727-E139-F748-9742-A604A84DD879}" destId="{94296273-E568-DE4A-8049-EEE6503C7C30}" srcOrd="2" destOrd="0" presId="urn:microsoft.com/office/officeart/2008/layout/LinedList"/>
    <dgm:cxn modelId="{6FDC8AB4-2EFD-45FD-83D8-8F2D76AFD5B2}" type="presParOf" srcId="{B4DFA22E-F634-EF49-90F8-71FC6AAEA8F1}" destId="{48F75EBF-684C-B24B-9796-59BA78586FEF}" srcOrd="2" destOrd="0" presId="urn:microsoft.com/office/officeart/2008/layout/LinedList"/>
    <dgm:cxn modelId="{95663EC6-0495-413F-AF0A-BCDD114EE3D7}" type="presParOf" srcId="{B4DFA22E-F634-EF49-90F8-71FC6AAEA8F1}" destId="{D77A0BCA-8D0D-2B43-9C8F-ADA9C29AD249}" srcOrd="3" destOrd="0" presId="urn:microsoft.com/office/officeart/2008/layout/LinedList"/>
    <dgm:cxn modelId="{3BA3F80C-90D0-4C54-B0A0-39A0F00FB7D9}" type="presParOf" srcId="{B4DFA22E-F634-EF49-90F8-71FC6AAEA8F1}" destId="{2CE8522F-E3FD-3644-B34C-E4193CCAE2FD}" srcOrd="4" destOrd="0" presId="urn:microsoft.com/office/officeart/2008/layout/LinedList"/>
    <dgm:cxn modelId="{58E43934-551D-4B4C-BD47-60B8BEB34511}" type="presParOf" srcId="{2CE8522F-E3FD-3644-B34C-E4193CCAE2FD}" destId="{71D816EA-E5BF-E64C-8CAE-3FE97FB88874}" srcOrd="0" destOrd="0" presId="urn:microsoft.com/office/officeart/2008/layout/LinedList"/>
    <dgm:cxn modelId="{1EA111C0-6805-4BE4-BB99-FE2D38FC5810}" type="presParOf" srcId="{2CE8522F-E3FD-3644-B34C-E4193CCAE2FD}" destId="{602FD9D7-3A9F-3245-A689-86FAD85F673C}" srcOrd="1" destOrd="0" presId="urn:microsoft.com/office/officeart/2008/layout/LinedList"/>
    <dgm:cxn modelId="{7FC9D1E2-6B3A-4D4D-A117-E454F00317F8}" type="presParOf" srcId="{2CE8522F-E3FD-3644-B34C-E4193CCAE2FD}" destId="{664B52FF-FE6C-424E-A825-244E1B765B39}" srcOrd="2" destOrd="0" presId="urn:microsoft.com/office/officeart/2008/layout/LinedList"/>
    <dgm:cxn modelId="{4C35BE8B-FA50-4D44-BC0C-DE12EF84F1ED}" type="presParOf" srcId="{B4DFA22E-F634-EF49-90F8-71FC6AAEA8F1}" destId="{0C5D0695-B681-6C47-A307-1D734BA1ECA3}" srcOrd="5" destOrd="0" presId="urn:microsoft.com/office/officeart/2008/layout/LinedList"/>
    <dgm:cxn modelId="{6C5B7357-12E1-4CFB-A0E5-26D8C38EE6D1}" type="presParOf" srcId="{B4DFA22E-F634-EF49-90F8-71FC6AAEA8F1}" destId="{9915DA96-2B7A-0E43-9F95-C7CA6307BC0A}" srcOrd="6" destOrd="0" presId="urn:microsoft.com/office/officeart/2008/layout/LinedList"/>
    <dgm:cxn modelId="{5FD32956-91F0-4A73-8788-0119F275E73D}" type="presParOf" srcId="{D606AFDD-F638-EE4B-8CE7-A8D985943FFC}" destId="{761FF173-087D-C84B-8D7A-34BF4045B633}" srcOrd="2" destOrd="0" presId="urn:microsoft.com/office/officeart/2008/layout/LinedList"/>
    <dgm:cxn modelId="{109A0F1A-382F-4953-8D6B-6C89B6F9F211}" type="presParOf" srcId="{D606AFDD-F638-EE4B-8CE7-A8D985943FFC}" destId="{3746A7A6-8F5A-CF4D-8519-9D418BE1FDD0}" srcOrd="3" destOrd="0" presId="urn:microsoft.com/office/officeart/2008/layout/LinedList"/>
    <dgm:cxn modelId="{0915D8C1-F0B7-4275-972D-482A79CED2A3}" type="presParOf" srcId="{3746A7A6-8F5A-CF4D-8519-9D418BE1FDD0}" destId="{2F93F21B-E46E-5641-B765-98A41A86ED7E}" srcOrd="0" destOrd="0" presId="urn:microsoft.com/office/officeart/2008/layout/LinedList"/>
    <dgm:cxn modelId="{536C0AC2-BDE5-437D-A002-855EDB5B5CF8}" type="presParOf" srcId="{3746A7A6-8F5A-CF4D-8519-9D418BE1FDD0}" destId="{C103163C-D25E-8644-A5F4-C94EC4A14A09}" srcOrd="1" destOrd="0" presId="urn:microsoft.com/office/officeart/2008/layout/LinedList"/>
    <dgm:cxn modelId="{2DA6B0C1-423B-4B1F-B98E-770F858E0184}" type="presParOf" srcId="{C103163C-D25E-8644-A5F4-C94EC4A14A09}" destId="{23CF08D4-AE9A-6646-95E1-11346100D1EA}" srcOrd="0" destOrd="0" presId="urn:microsoft.com/office/officeart/2008/layout/LinedList"/>
    <dgm:cxn modelId="{1C7BBAD6-BEBD-4DEE-88F6-EC962806E006}" type="presParOf" srcId="{C103163C-D25E-8644-A5F4-C94EC4A14A09}" destId="{D976D1A0-9215-7049-B41C-0271E232F0FE}" srcOrd="1" destOrd="0" presId="urn:microsoft.com/office/officeart/2008/layout/LinedList"/>
    <dgm:cxn modelId="{8EFEDCFC-A8EC-4721-8B58-CFB3AA19E836}" type="presParOf" srcId="{D976D1A0-9215-7049-B41C-0271E232F0FE}" destId="{2FD55F19-C8D0-9945-852A-9CA8C40A6982}" srcOrd="0" destOrd="0" presId="urn:microsoft.com/office/officeart/2008/layout/LinedList"/>
    <dgm:cxn modelId="{9787F03C-0E7F-4B89-88ED-643733C726EA}" type="presParOf" srcId="{D976D1A0-9215-7049-B41C-0271E232F0FE}" destId="{98F4C321-AD5A-C946-8DE9-A2F9B5FB4921}" srcOrd="1" destOrd="0" presId="urn:microsoft.com/office/officeart/2008/layout/LinedList"/>
    <dgm:cxn modelId="{7EB70CA3-627A-4FE7-AEB8-E9126AA0159D}" type="presParOf" srcId="{D976D1A0-9215-7049-B41C-0271E232F0FE}" destId="{9015A0E8-6FC5-BF4A-9EBF-A74CF3017DC7}" srcOrd="2" destOrd="0" presId="urn:microsoft.com/office/officeart/2008/layout/LinedList"/>
    <dgm:cxn modelId="{47759776-9A2F-470F-83B3-AC05F92F8E73}" type="presParOf" srcId="{C103163C-D25E-8644-A5F4-C94EC4A14A09}" destId="{D24A3225-E23E-D547-8977-400D462B9D0B}" srcOrd="2" destOrd="0" presId="urn:microsoft.com/office/officeart/2008/layout/LinedList"/>
    <dgm:cxn modelId="{38A32BBA-C152-4903-BD6B-63A13B4E5CF6}" type="presParOf" srcId="{C103163C-D25E-8644-A5F4-C94EC4A14A09}" destId="{8A623ABE-4906-7E4F-A139-1D2FBA5E758E}" srcOrd="3" destOrd="0" presId="urn:microsoft.com/office/officeart/2008/layout/LinedList"/>
    <dgm:cxn modelId="{ED82D38B-852C-4E15-8742-D45445F83C52}" type="presParOf" srcId="{C103163C-D25E-8644-A5F4-C94EC4A14A09}" destId="{63C0FED3-12CB-534F-A23D-EFC1DAE3E3B1}" srcOrd="4" destOrd="0" presId="urn:microsoft.com/office/officeart/2008/layout/LinedList"/>
    <dgm:cxn modelId="{0C0D1922-94D9-48FD-B4C3-2F6D5AFB703C}" type="presParOf" srcId="{63C0FED3-12CB-534F-A23D-EFC1DAE3E3B1}" destId="{31116ADE-4CCB-2846-ACC0-27912D533A1C}" srcOrd="0" destOrd="0" presId="urn:microsoft.com/office/officeart/2008/layout/LinedList"/>
    <dgm:cxn modelId="{E03CBC8E-990B-4470-A9E6-D79898B6B6CD}" type="presParOf" srcId="{63C0FED3-12CB-534F-A23D-EFC1DAE3E3B1}" destId="{49295F12-9AFE-5F41-8F38-4CF7E01B5444}" srcOrd="1" destOrd="0" presId="urn:microsoft.com/office/officeart/2008/layout/LinedList"/>
    <dgm:cxn modelId="{C2158E43-7F21-4EA3-8BA5-7CBC951C065B}" type="presParOf" srcId="{63C0FED3-12CB-534F-A23D-EFC1DAE3E3B1}" destId="{0DB93644-BC26-E84E-9649-14E9DA0903E4}" srcOrd="2" destOrd="0" presId="urn:microsoft.com/office/officeart/2008/layout/LinedList"/>
    <dgm:cxn modelId="{E45131DE-ABBD-4ED8-9370-7F21652933CD}" type="presParOf" srcId="{C103163C-D25E-8644-A5F4-C94EC4A14A09}" destId="{E8572944-3B3F-5C4F-908E-564FD98A115E}" srcOrd="5" destOrd="0" presId="urn:microsoft.com/office/officeart/2008/layout/LinedList"/>
    <dgm:cxn modelId="{7BB8B85E-DCFE-4424-A522-1167AA32C437}" type="presParOf" srcId="{C103163C-D25E-8644-A5F4-C94EC4A14A09}" destId="{7BCB07D7-41BC-EA47-B83A-73B3965D7BD7}" srcOrd="6" destOrd="0" presId="urn:microsoft.com/office/officeart/2008/layout/LinedList"/>
    <dgm:cxn modelId="{C4726BC2-6396-4811-992E-153CD589F53F}" type="presParOf" srcId="{C103163C-D25E-8644-A5F4-C94EC4A14A09}" destId="{2470CD96-DB14-3541-90AB-8C765232C824}" srcOrd="7" destOrd="0" presId="urn:microsoft.com/office/officeart/2008/layout/LinedList"/>
    <dgm:cxn modelId="{6B499B0F-A2F1-4157-AF1A-F1440F4E71B5}" type="presParOf" srcId="{2470CD96-DB14-3541-90AB-8C765232C824}" destId="{CCDC8AC5-14AE-304B-B7C7-BB48C664CD73}" srcOrd="0" destOrd="0" presId="urn:microsoft.com/office/officeart/2008/layout/LinedList"/>
    <dgm:cxn modelId="{C9EFB4EC-34B8-42CB-819A-4C87CB760336}" type="presParOf" srcId="{2470CD96-DB14-3541-90AB-8C765232C824}" destId="{7830CC6E-8663-A34C-8CB8-A346136B8740}" srcOrd="1" destOrd="0" presId="urn:microsoft.com/office/officeart/2008/layout/LinedList"/>
    <dgm:cxn modelId="{16CFDCF7-3696-487A-8719-D527E01E52BC}" type="presParOf" srcId="{2470CD96-DB14-3541-90AB-8C765232C824}" destId="{A0C3F3F4-A39F-ED44-A00A-763899F7448C}" srcOrd="2" destOrd="0" presId="urn:microsoft.com/office/officeart/2008/layout/LinedList"/>
    <dgm:cxn modelId="{CC80195C-7AD9-4F21-84A3-A97890EF81BB}" type="presParOf" srcId="{C103163C-D25E-8644-A5F4-C94EC4A14A09}" destId="{AB755F20-9B70-5249-A555-A87AC4CCB9EE}" srcOrd="8" destOrd="0" presId="urn:microsoft.com/office/officeart/2008/layout/LinedList"/>
    <dgm:cxn modelId="{2140A1AA-FC5C-405D-80D4-506E06E33E59}" type="presParOf" srcId="{C103163C-D25E-8644-A5F4-C94EC4A14A09}" destId="{BA88AB6A-F1E1-E847-93EB-45C8F92A0E1C}" srcOrd="9" destOrd="0" presId="urn:microsoft.com/office/officeart/2008/layout/LinedList"/>
    <dgm:cxn modelId="{584FFC7E-AABD-413D-A390-FB604248EA6A}" type="presParOf" srcId="{D606AFDD-F638-EE4B-8CE7-A8D985943FFC}" destId="{733F9400-7898-2844-9BBF-7A3F6B9F85BD}" srcOrd="4" destOrd="0" presId="urn:microsoft.com/office/officeart/2008/layout/LinedList"/>
    <dgm:cxn modelId="{542AB725-680C-4FF0-AFFF-BDB71051EB5C}" type="presParOf" srcId="{D606AFDD-F638-EE4B-8CE7-A8D985943FFC}" destId="{1EEAF9AE-5F03-5A4E-998A-1B0F2620399D}" srcOrd="5" destOrd="0" presId="urn:microsoft.com/office/officeart/2008/layout/LinedList"/>
    <dgm:cxn modelId="{6D0E09E1-AB49-4A6B-9EC3-DCB926DE839A}" type="presParOf" srcId="{1EEAF9AE-5F03-5A4E-998A-1B0F2620399D}" destId="{1E983991-4224-DA40-80A3-B4646FD7BF2A}" srcOrd="0" destOrd="0" presId="urn:microsoft.com/office/officeart/2008/layout/LinedList"/>
    <dgm:cxn modelId="{F8996610-A156-4A4A-9AFA-E2B1408968C7}" type="presParOf" srcId="{1EEAF9AE-5F03-5A4E-998A-1B0F2620399D}" destId="{D25E5718-14EF-114C-BD25-B468D7A474ED}" srcOrd="1" destOrd="0" presId="urn:microsoft.com/office/officeart/2008/layout/LinedList"/>
    <dgm:cxn modelId="{08C68388-F6D1-49C0-93AA-870359CB7524}" type="presParOf" srcId="{D25E5718-14EF-114C-BD25-B468D7A474ED}" destId="{84D6EB63-03DA-A04B-983E-441B04CBCD85}" srcOrd="0" destOrd="0" presId="urn:microsoft.com/office/officeart/2008/layout/LinedList"/>
    <dgm:cxn modelId="{F99927A3-7622-46A1-A8FF-A1FD7E8CFCE5}" type="presParOf" srcId="{D25E5718-14EF-114C-BD25-B468D7A474ED}" destId="{A6962816-ACE2-C048-A7CF-D8BBBB56B296}" srcOrd="1" destOrd="0" presId="urn:microsoft.com/office/officeart/2008/layout/LinedList"/>
    <dgm:cxn modelId="{7C3675DC-F793-4253-8D45-70516B83563F}" type="presParOf" srcId="{A6962816-ACE2-C048-A7CF-D8BBBB56B296}" destId="{806FF36A-8B58-B14E-ABF3-9E00F8C7030F}" srcOrd="0" destOrd="0" presId="urn:microsoft.com/office/officeart/2008/layout/LinedList"/>
    <dgm:cxn modelId="{EDE413BD-F2E4-4B2F-9410-515F8D4E05CF}" type="presParOf" srcId="{A6962816-ACE2-C048-A7CF-D8BBBB56B296}" destId="{B868D1FA-E453-9941-BDAC-3AA86D5C84B7}" srcOrd="1" destOrd="0" presId="urn:microsoft.com/office/officeart/2008/layout/LinedList"/>
    <dgm:cxn modelId="{500C5E88-6597-46C2-8E6C-2F57B7930116}" type="presParOf" srcId="{A6962816-ACE2-C048-A7CF-D8BBBB56B296}" destId="{6B10FF1C-4067-774E-A323-5030EA70B3E6}" srcOrd="2" destOrd="0" presId="urn:microsoft.com/office/officeart/2008/layout/LinedList"/>
    <dgm:cxn modelId="{45D3BC9E-45F5-4E9F-A496-2D9689CDCA83}" type="presParOf" srcId="{D25E5718-14EF-114C-BD25-B468D7A474ED}" destId="{F9A8E028-3DE6-564E-A77F-3B114A581E33}" srcOrd="2" destOrd="0" presId="urn:microsoft.com/office/officeart/2008/layout/LinedList"/>
    <dgm:cxn modelId="{1BC0BC9D-D4B0-4946-8DA1-BCFE0665198F}" type="presParOf" srcId="{D25E5718-14EF-114C-BD25-B468D7A474ED}" destId="{BC4F99A8-E5C5-D243-BD27-8F7239DB053D}" srcOrd="3" destOrd="0" presId="urn:microsoft.com/office/officeart/2008/layout/LinedList"/>
    <dgm:cxn modelId="{777D1201-1CCF-4D80-998C-262113621E6D}" type="presParOf" srcId="{D606AFDD-F638-EE4B-8CE7-A8D985943FFC}" destId="{8AA2DAE7-E5B1-5642-BADF-AF4E78D6AD52}" srcOrd="6" destOrd="0" presId="urn:microsoft.com/office/officeart/2008/layout/LinedList"/>
    <dgm:cxn modelId="{09A8D4B2-4035-45A1-A4CC-2F9F180D377D}" type="presParOf" srcId="{D606AFDD-F638-EE4B-8CE7-A8D985943FFC}" destId="{E7ACE78B-8649-3F40-91A7-AB5292939DAC}" srcOrd="7" destOrd="0" presId="urn:microsoft.com/office/officeart/2008/layout/LinedList"/>
    <dgm:cxn modelId="{4A0EC792-27B2-42B2-9DEE-6D5253C9BD26}" type="presParOf" srcId="{E7ACE78B-8649-3F40-91A7-AB5292939DAC}" destId="{5BC3B12F-3058-4144-9452-C62B1BE489B4}" srcOrd="0" destOrd="0" presId="urn:microsoft.com/office/officeart/2008/layout/LinedList"/>
    <dgm:cxn modelId="{9A17ADAA-76FF-4898-8647-AC99A44AB39E}" type="presParOf" srcId="{E7ACE78B-8649-3F40-91A7-AB5292939DAC}" destId="{2B1D2E46-C3F4-7F4A-B85D-5C3F469C23A7}" srcOrd="1" destOrd="0" presId="urn:microsoft.com/office/officeart/2008/layout/LinedList"/>
    <dgm:cxn modelId="{6885E529-C578-4C87-9F9E-5F7A88A14D47}" type="presParOf" srcId="{2B1D2E46-C3F4-7F4A-B85D-5C3F469C23A7}" destId="{9C4CB24B-CC7E-D84D-B87C-3EADA85FD9A0}" srcOrd="0" destOrd="0" presId="urn:microsoft.com/office/officeart/2008/layout/LinedList"/>
    <dgm:cxn modelId="{19399745-0366-42A8-AE17-DF32EBDE1709}" type="presParOf" srcId="{2B1D2E46-C3F4-7F4A-B85D-5C3F469C23A7}" destId="{BF3F644D-459B-D443-BCD7-0EC7D3EF3A14}" srcOrd="1" destOrd="0" presId="urn:microsoft.com/office/officeart/2008/layout/LinedList"/>
    <dgm:cxn modelId="{61111767-984B-47D1-847B-FEBE36C9A600}" type="presParOf" srcId="{BF3F644D-459B-D443-BCD7-0EC7D3EF3A14}" destId="{499DE76A-458A-C947-91F0-479BEC37BFEA}" srcOrd="0" destOrd="0" presId="urn:microsoft.com/office/officeart/2008/layout/LinedList"/>
    <dgm:cxn modelId="{DB38BE6D-8C7F-45F0-A1EB-3E4C6A5A9856}" type="presParOf" srcId="{BF3F644D-459B-D443-BCD7-0EC7D3EF3A14}" destId="{B4871005-2826-1844-A97D-08D6ED9084AB}" srcOrd="1" destOrd="0" presId="urn:microsoft.com/office/officeart/2008/layout/LinedList"/>
    <dgm:cxn modelId="{220C5C17-B15B-473A-BC06-872FAE1D5E2E}" type="presParOf" srcId="{BF3F644D-459B-D443-BCD7-0EC7D3EF3A14}" destId="{C9B9E0BA-864A-1441-AA15-91E9D1E1CE89}" srcOrd="2" destOrd="0" presId="urn:microsoft.com/office/officeart/2008/layout/LinedList"/>
    <dgm:cxn modelId="{A26777AB-6967-4CE2-A33C-787413924494}" type="presParOf" srcId="{2B1D2E46-C3F4-7F4A-B85D-5C3F469C23A7}" destId="{5FA8E2DA-0CB5-A14D-9467-CB963430618B}" srcOrd="2" destOrd="0" presId="urn:microsoft.com/office/officeart/2008/layout/LinedList"/>
    <dgm:cxn modelId="{CA339C21-BE29-4A7D-BA64-599C71A9958F}" type="presParOf" srcId="{2B1D2E46-C3F4-7F4A-B85D-5C3F469C23A7}" destId="{6041C643-B83B-6343-80A8-1660D1E94543}" srcOrd="3" destOrd="0" presId="urn:microsoft.com/office/officeart/2008/layout/LinedList"/>
    <dgm:cxn modelId="{A9BEF6DA-F00E-45E7-A23C-ED9C0D371FB1}" type="presParOf" srcId="{2B1D2E46-C3F4-7F4A-B85D-5C3F469C23A7}" destId="{7633D6B3-D2CB-4245-83FB-73B25B8EAE32}" srcOrd="4" destOrd="0" presId="urn:microsoft.com/office/officeart/2008/layout/LinedList"/>
    <dgm:cxn modelId="{BDB476D8-9824-4A5D-B82C-E746D8F69924}" type="presParOf" srcId="{7633D6B3-D2CB-4245-83FB-73B25B8EAE32}" destId="{C3F69FCD-BE1D-5346-90C5-77DE49D57003}" srcOrd="0" destOrd="0" presId="urn:microsoft.com/office/officeart/2008/layout/LinedList"/>
    <dgm:cxn modelId="{EEF825C0-A0C1-4BDB-9A85-4AC63CFBC1D6}" type="presParOf" srcId="{7633D6B3-D2CB-4245-83FB-73B25B8EAE32}" destId="{F0DFCB1A-8BBE-C042-9CE4-011EBCEBFB9D}" srcOrd="1" destOrd="0" presId="urn:microsoft.com/office/officeart/2008/layout/LinedList"/>
    <dgm:cxn modelId="{974E3239-3F7E-4BE1-A60D-4B58C9E39718}" type="presParOf" srcId="{7633D6B3-D2CB-4245-83FB-73B25B8EAE32}" destId="{42566E83-4145-5243-88DE-7BA28B9BFBCC}" srcOrd="2" destOrd="0" presId="urn:microsoft.com/office/officeart/2008/layout/LinedList"/>
    <dgm:cxn modelId="{818A32D3-46B0-4A13-A182-E14EAE5D6F48}" type="presParOf" srcId="{2B1D2E46-C3F4-7F4A-B85D-5C3F469C23A7}" destId="{553A139F-1E2C-E043-BD66-4ECE1DF24729}" srcOrd="5" destOrd="0" presId="urn:microsoft.com/office/officeart/2008/layout/LinedList"/>
    <dgm:cxn modelId="{1CAEBE24-A7B6-4D18-A558-231A2DC6FB21}" type="presParOf" srcId="{2B1D2E46-C3F4-7F4A-B85D-5C3F469C23A7}" destId="{67A7D069-7AEC-114C-821B-95CD035318CF}" srcOrd="6" destOrd="0" presId="urn:microsoft.com/office/officeart/2008/layout/LinedList"/>
    <dgm:cxn modelId="{FB407472-242B-4D39-A396-7881BF8DC5CE}" type="presParOf" srcId="{2B1D2E46-C3F4-7F4A-B85D-5C3F469C23A7}" destId="{EBB5C632-FAD5-FF45-AB3D-FEA3FE7B1D78}" srcOrd="7" destOrd="0" presId="urn:microsoft.com/office/officeart/2008/layout/LinedList"/>
    <dgm:cxn modelId="{EACEABB7-E7EE-4EDC-B406-23D73BB60C94}" type="presParOf" srcId="{EBB5C632-FAD5-FF45-AB3D-FEA3FE7B1D78}" destId="{D8C687A6-8A91-8F40-A4CA-A514F4CEE858}" srcOrd="0" destOrd="0" presId="urn:microsoft.com/office/officeart/2008/layout/LinedList"/>
    <dgm:cxn modelId="{2452D3DD-0F00-4289-A5A3-811F990AD784}" type="presParOf" srcId="{EBB5C632-FAD5-FF45-AB3D-FEA3FE7B1D78}" destId="{4B59F8E3-DB1A-9A49-9139-10C342457869}" srcOrd="1" destOrd="0" presId="urn:microsoft.com/office/officeart/2008/layout/LinedList"/>
    <dgm:cxn modelId="{0EE7FB5A-E262-4120-AB7D-A523316EAD2F}" type="presParOf" srcId="{EBB5C632-FAD5-FF45-AB3D-FEA3FE7B1D78}" destId="{01CAEB12-96BD-CC4C-9659-9973E4A3AC88}" srcOrd="2" destOrd="0" presId="urn:microsoft.com/office/officeart/2008/layout/LinedList"/>
    <dgm:cxn modelId="{5D5C6B12-7F3C-432E-A3B0-1D402713AF0E}" type="presParOf" srcId="{2B1D2E46-C3F4-7F4A-B85D-5C3F469C23A7}" destId="{352F8CDE-23B6-B94A-9FBF-939B24D7CB83}" srcOrd="8" destOrd="0" presId="urn:microsoft.com/office/officeart/2008/layout/LinedList"/>
    <dgm:cxn modelId="{4FB3A14A-EC88-4C6D-8CA0-AC8B2CC07B4F}" type="presParOf" srcId="{2B1D2E46-C3F4-7F4A-B85D-5C3F469C23A7}" destId="{CD3FAA78-CDD3-C34A-A44A-0FA5804ABD8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B717B-A41F-BC4F-8470-1EE5964AB220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C5C1A4-6DD2-384D-8504-97920CF20B1E}">
      <dgm:prSet/>
      <dgm:spPr/>
      <dgm:t>
        <a:bodyPr/>
        <a:lstStyle/>
        <a:p>
          <a:r>
            <a:rPr lang="en-US" dirty="0"/>
            <a:t>Traumatic stimuli</a:t>
          </a:r>
        </a:p>
      </dgm:t>
    </dgm:pt>
    <dgm:pt modelId="{D1DB8CFF-6560-A44F-94EE-79502C242B2D}" type="parTrans" cxnId="{83DDE880-C23F-E048-BE8D-229A4D51E6D8}">
      <dgm:prSet/>
      <dgm:spPr/>
      <dgm:t>
        <a:bodyPr/>
        <a:lstStyle/>
        <a:p>
          <a:endParaRPr lang="en-US"/>
        </a:p>
      </dgm:t>
    </dgm:pt>
    <dgm:pt modelId="{10401440-2556-984B-A99C-DF920BE36CA0}" type="sibTrans" cxnId="{83DDE880-C23F-E048-BE8D-229A4D51E6D8}">
      <dgm:prSet/>
      <dgm:spPr/>
      <dgm:t>
        <a:bodyPr/>
        <a:lstStyle/>
        <a:p>
          <a:endParaRPr lang="en-US"/>
        </a:p>
      </dgm:t>
    </dgm:pt>
    <dgm:pt modelId="{4488DACF-EA81-FF4B-B9B9-C19905BA41D6}">
      <dgm:prSet/>
      <dgm:spPr/>
      <dgm:t>
        <a:bodyPr/>
        <a:lstStyle/>
        <a:p>
          <a:r>
            <a:rPr lang="en-US" dirty="0"/>
            <a:t>Fear and Arousal</a:t>
          </a:r>
        </a:p>
      </dgm:t>
    </dgm:pt>
    <dgm:pt modelId="{59D5FD67-13AF-9240-AA2A-5FBCD6056C96}" type="parTrans" cxnId="{28FDA0ED-358E-BA4E-9C18-D3B008685C07}">
      <dgm:prSet/>
      <dgm:spPr/>
      <dgm:t>
        <a:bodyPr/>
        <a:lstStyle/>
        <a:p>
          <a:endParaRPr lang="en-US"/>
        </a:p>
      </dgm:t>
    </dgm:pt>
    <dgm:pt modelId="{21201208-5A76-004C-9C7E-9D8EDC1CFD26}" type="sibTrans" cxnId="{28FDA0ED-358E-BA4E-9C18-D3B008685C07}">
      <dgm:prSet/>
      <dgm:spPr/>
      <dgm:t>
        <a:bodyPr/>
        <a:lstStyle/>
        <a:p>
          <a:endParaRPr lang="en-US"/>
        </a:p>
      </dgm:t>
    </dgm:pt>
    <dgm:pt modelId="{9815FE84-6767-114F-A7EC-7C2BFD23B78C}">
      <dgm:prSet/>
      <dgm:spPr/>
      <dgm:t>
        <a:bodyPr/>
        <a:lstStyle/>
        <a:p>
          <a:r>
            <a:rPr lang="en-US" dirty="0"/>
            <a:t>Stimulus </a:t>
          </a:r>
          <a:r>
            <a:rPr lang="en-US" dirty="0" err="1"/>
            <a:t>generalisation</a:t>
          </a:r>
          <a:r>
            <a:rPr lang="en-US" dirty="0"/>
            <a:t> by classical conditioning</a:t>
          </a:r>
        </a:p>
      </dgm:t>
    </dgm:pt>
    <dgm:pt modelId="{849D9CB2-45E0-514D-8FF9-C7206006D9C0}" type="parTrans" cxnId="{09FDD113-AFE3-9148-94CE-A8630EC326CB}">
      <dgm:prSet/>
      <dgm:spPr/>
      <dgm:t>
        <a:bodyPr/>
        <a:lstStyle/>
        <a:p>
          <a:endParaRPr lang="en-US"/>
        </a:p>
      </dgm:t>
    </dgm:pt>
    <dgm:pt modelId="{2B910D91-5EB0-094C-BBEC-99366AD9F716}" type="sibTrans" cxnId="{09FDD113-AFE3-9148-94CE-A8630EC326CB}">
      <dgm:prSet/>
      <dgm:spPr/>
      <dgm:t>
        <a:bodyPr/>
        <a:lstStyle/>
        <a:p>
          <a:endParaRPr lang="en-US"/>
        </a:p>
      </dgm:t>
    </dgm:pt>
    <dgm:pt modelId="{2FC1BB18-8D32-694A-B9A3-919B26C7C344}">
      <dgm:prSet/>
      <dgm:spPr/>
      <dgm:t>
        <a:bodyPr/>
        <a:lstStyle/>
        <a:p>
          <a:r>
            <a:rPr lang="en-US" dirty="0"/>
            <a:t>Avoidance</a:t>
          </a:r>
        </a:p>
      </dgm:t>
    </dgm:pt>
    <dgm:pt modelId="{CE12CF8B-DA06-AD4D-8194-55CBB540624B}" type="parTrans" cxnId="{0E525752-0169-9749-A752-1EA1F491CF7B}">
      <dgm:prSet/>
      <dgm:spPr/>
      <dgm:t>
        <a:bodyPr/>
        <a:lstStyle/>
        <a:p>
          <a:endParaRPr lang="en-US"/>
        </a:p>
      </dgm:t>
    </dgm:pt>
    <dgm:pt modelId="{8ED2CEAB-DDDE-8F46-B859-1CB0EBB0B29E}" type="sibTrans" cxnId="{0E525752-0169-9749-A752-1EA1F491CF7B}">
      <dgm:prSet/>
      <dgm:spPr/>
      <dgm:t>
        <a:bodyPr/>
        <a:lstStyle/>
        <a:p>
          <a:endParaRPr lang="en-US"/>
        </a:p>
      </dgm:t>
    </dgm:pt>
    <dgm:pt modelId="{AD0A0A12-8C4F-5E44-8D9D-FA74D4B0F7C6}">
      <dgm:prSet/>
      <dgm:spPr/>
      <dgm:t>
        <a:bodyPr/>
        <a:lstStyle/>
        <a:p>
          <a:r>
            <a:rPr lang="en-US" dirty="0"/>
            <a:t>Negative re-enforcement by operant conditioning</a:t>
          </a:r>
        </a:p>
      </dgm:t>
    </dgm:pt>
    <dgm:pt modelId="{ABAD64AE-32FA-2247-BCF7-6917ADFCC0AE}" type="parTrans" cxnId="{F6FF944B-93E0-9441-8CF5-05CC69466990}">
      <dgm:prSet/>
      <dgm:spPr/>
      <dgm:t>
        <a:bodyPr/>
        <a:lstStyle/>
        <a:p>
          <a:endParaRPr lang="en-US"/>
        </a:p>
      </dgm:t>
    </dgm:pt>
    <dgm:pt modelId="{D01A3EAD-0C44-174D-8FF8-35929475E82A}" type="sibTrans" cxnId="{F6FF944B-93E0-9441-8CF5-05CC69466990}">
      <dgm:prSet/>
      <dgm:spPr/>
      <dgm:t>
        <a:bodyPr/>
        <a:lstStyle/>
        <a:p>
          <a:endParaRPr lang="en-US"/>
        </a:p>
      </dgm:t>
    </dgm:pt>
    <dgm:pt modelId="{E5628A57-AA46-3D4F-AED4-C0467AAFF875}">
      <dgm:prSet/>
      <dgm:spPr/>
      <dgm:t>
        <a:bodyPr/>
        <a:lstStyle/>
        <a:p>
          <a:r>
            <a:rPr lang="en-US" dirty="0"/>
            <a:t>Maintains problem</a:t>
          </a:r>
        </a:p>
      </dgm:t>
    </dgm:pt>
    <dgm:pt modelId="{AE67AE53-DF7B-674E-AD2E-FABB45EFD884}" type="parTrans" cxnId="{FA634BCC-B74B-7243-9DEA-3E9304C2940C}">
      <dgm:prSet/>
      <dgm:spPr/>
      <dgm:t>
        <a:bodyPr/>
        <a:lstStyle/>
        <a:p>
          <a:endParaRPr lang="en-US"/>
        </a:p>
      </dgm:t>
    </dgm:pt>
    <dgm:pt modelId="{1347D245-A7C1-E941-8010-C4F5F3B2F4A7}" type="sibTrans" cxnId="{FA634BCC-B74B-7243-9DEA-3E9304C2940C}">
      <dgm:prSet/>
      <dgm:spPr/>
      <dgm:t>
        <a:bodyPr/>
        <a:lstStyle/>
        <a:p>
          <a:endParaRPr lang="en-US"/>
        </a:p>
      </dgm:t>
    </dgm:pt>
    <dgm:pt modelId="{4D457634-0B74-AB4E-BDA4-360BC899F14A}" type="pres">
      <dgm:prSet presAssocID="{C03B717B-A41F-BC4F-8470-1EE5964AB220}" presName="cycle" presStyleCnt="0">
        <dgm:presLayoutVars>
          <dgm:dir/>
          <dgm:resizeHandles val="exact"/>
        </dgm:presLayoutVars>
      </dgm:prSet>
      <dgm:spPr/>
    </dgm:pt>
    <dgm:pt modelId="{E2F5B249-FC92-9446-8FAA-B8D4C4F0C175}" type="pres">
      <dgm:prSet presAssocID="{98C5C1A4-6DD2-384D-8504-97920CF20B1E}" presName="node" presStyleLbl="node1" presStyleIdx="0" presStyleCnt="6">
        <dgm:presLayoutVars>
          <dgm:bulletEnabled val="1"/>
        </dgm:presLayoutVars>
      </dgm:prSet>
      <dgm:spPr/>
    </dgm:pt>
    <dgm:pt modelId="{86FB94A4-A366-7B47-87B0-C5266F71FF9C}" type="pres">
      <dgm:prSet presAssocID="{98C5C1A4-6DD2-384D-8504-97920CF20B1E}" presName="spNode" presStyleCnt="0"/>
      <dgm:spPr/>
    </dgm:pt>
    <dgm:pt modelId="{5FF0F191-4760-004C-A78E-62380AD65BE3}" type="pres">
      <dgm:prSet presAssocID="{10401440-2556-984B-A99C-DF920BE36CA0}" presName="sibTrans" presStyleLbl="sibTrans1D1" presStyleIdx="0" presStyleCnt="6"/>
      <dgm:spPr/>
    </dgm:pt>
    <dgm:pt modelId="{31948EA6-8FE9-384D-BC00-D723DCB9C596}" type="pres">
      <dgm:prSet presAssocID="{4488DACF-EA81-FF4B-B9B9-C19905BA41D6}" presName="node" presStyleLbl="node1" presStyleIdx="1" presStyleCnt="6">
        <dgm:presLayoutVars>
          <dgm:bulletEnabled val="1"/>
        </dgm:presLayoutVars>
      </dgm:prSet>
      <dgm:spPr/>
    </dgm:pt>
    <dgm:pt modelId="{8F6E15B5-9298-4B4C-9A98-58F8487E70CD}" type="pres">
      <dgm:prSet presAssocID="{4488DACF-EA81-FF4B-B9B9-C19905BA41D6}" presName="spNode" presStyleCnt="0"/>
      <dgm:spPr/>
    </dgm:pt>
    <dgm:pt modelId="{ABEB0CC6-CFE0-1C48-AE21-9049A305988F}" type="pres">
      <dgm:prSet presAssocID="{21201208-5A76-004C-9C7E-9D8EDC1CFD26}" presName="sibTrans" presStyleLbl="sibTrans1D1" presStyleIdx="1" presStyleCnt="6"/>
      <dgm:spPr/>
    </dgm:pt>
    <dgm:pt modelId="{25E9A7DB-4438-A64B-A925-EA118922CD2F}" type="pres">
      <dgm:prSet presAssocID="{9815FE84-6767-114F-A7EC-7C2BFD23B78C}" presName="node" presStyleLbl="node1" presStyleIdx="2" presStyleCnt="6">
        <dgm:presLayoutVars>
          <dgm:bulletEnabled val="1"/>
        </dgm:presLayoutVars>
      </dgm:prSet>
      <dgm:spPr/>
    </dgm:pt>
    <dgm:pt modelId="{C0D0C5AA-5CF5-3441-A429-330CC1D3A49E}" type="pres">
      <dgm:prSet presAssocID="{9815FE84-6767-114F-A7EC-7C2BFD23B78C}" presName="spNode" presStyleCnt="0"/>
      <dgm:spPr/>
    </dgm:pt>
    <dgm:pt modelId="{1F64B145-EA79-C041-BEDD-CBE1EB228837}" type="pres">
      <dgm:prSet presAssocID="{2B910D91-5EB0-094C-BBEC-99366AD9F716}" presName="sibTrans" presStyleLbl="sibTrans1D1" presStyleIdx="2" presStyleCnt="6"/>
      <dgm:spPr/>
    </dgm:pt>
    <dgm:pt modelId="{CA82F782-A154-2943-BF87-8926C84E229C}" type="pres">
      <dgm:prSet presAssocID="{2FC1BB18-8D32-694A-B9A3-919B26C7C344}" presName="node" presStyleLbl="node1" presStyleIdx="3" presStyleCnt="6">
        <dgm:presLayoutVars>
          <dgm:bulletEnabled val="1"/>
        </dgm:presLayoutVars>
      </dgm:prSet>
      <dgm:spPr/>
    </dgm:pt>
    <dgm:pt modelId="{218DCDDF-DB34-1641-9422-B2A7AC219FAD}" type="pres">
      <dgm:prSet presAssocID="{2FC1BB18-8D32-694A-B9A3-919B26C7C344}" presName="spNode" presStyleCnt="0"/>
      <dgm:spPr/>
    </dgm:pt>
    <dgm:pt modelId="{3EA02E78-B350-984D-AF14-1E80698C767A}" type="pres">
      <dgm:prSet presAssocID="{8ED2CEAB-DDDE-8F46-B859-1CB0EBB0B29E}" presName="sibTrans" presStyleLbl="sibTrans1D1" presStyleIdx="3" presStyleCnt="6"/>
      <dgm:spPr/>
    </dgm:pt>
    <dgm:pt modelId="{2D4815CB-B678-3D43-917C-1E460BABFA20}" type="pres">
      <dgm:prSet presAssocID="{AD0A0A12-8C4F-5E44-8D9D-FA74D4B0F7C6}" presName="node" presStyleLbl="node1" presStyleIdx="4" presStyleCnt="6">
        <dgm:presLayoutVars>
          <dgm:bulletEnabled val="1"/>
        </dgm:presLayoutVars>
      </dgm:prSet>
      <dgm:spPr/>
    </dgm:pt>
    <dgm:pt modelId="{7C06C58F-D135-9C40-BDB9-EADEB3EFCDB2}" type="pres">
      <dgm:prSet presAssocID="{AD0A0A12-8C4F-5E44-8D9D-FA74D4B0F7C6}" presName="spNode" presStyleCnt="0"/>
      <dgm:spPr/>
    </dgm:pt>
    <dgm:pt modelId="{7D349E17-5817-694B-8F37-AFCCDC6ACF4E}" type="pres">
      <dgm:prSet presAssocID="{D01A3EAD-0C44-174D-8FF8-35929475E82A}" presName="sibTrans" presStyleLbl="sibTrans1D1" presStyleIdx="4" presStyleCnt="6"/>
      <dgm:spPr/>
    </dgm:pt>
    <dgm:pt modelId="{4DBFCB30-726B-784A-B27D-98C911AFAC1F}" type="pres">
      <dgm:prSet presAssocID="{E5628A57-AA46-3D4F-AED4-C0467AAFF875}" presName="node" presStyleLbl="node1" presStyleIdx="5" presStyleCnt="6">
        <dgm:presLayoutVars>
          <dgm:bulletEnabled val="1"/>
        </dgm:presLayoutVars>
      </dgm:prSet>
      <dgm:spPr/>
    </dgm:pt>
    <dgm:pt modelId="{DC55FBD5-F76B-3D41-84D0-4E327B1E0C39}" type="pres">
      <dgm:prSet presAssocID="{E5628A57-AA46-3D4F-AED4-C0467AAFF875}" presName="spNode" presStyleCnt="0"/>
      <dgm:spPr/>
    </dgm:pt>
    <dgm:pt modelId="{5CB46FC5-72C8-4540-B745-3673F19E2637}" type="pres">
      <dgm:prSet presAssocID="{1347D245-A7C1-E941-8010-C4F5F3B2F4A7}" presName="sibTrans" presStyleLbl="sibTrans1D1" presStyleIdx="5" presStyleCnt="6"/>
      <dgm:spPr/>
    </dgm:pt>
  </dgm:ptLst>
  <dgm:cxnLst>
    <dgm:cxn modelId="{6FA4C703-8336-4AA2-B4E0-59FEFEE2A367}" type="presOf" srcId="{1347D245-A7C1-E941-8010-C4F5F3B2F4A7}" destId="{5CB46FC5-72C8-4540-B745-3673F19E2637}" srcOrd="0" destOrd="0" presId="urn:microsoft.com/office/officeart/2005/8/layout/cycle6"/>
    <dgm:cxn modelId="{EA05D107-DC7B-4F7F-8422-CBDE0B17030D}" type="presOf" srcId="{10401440-2556-984B-A99C-DF920BE36CA0}" destId="{5FF0F191-4760-004C-A78E-62380AD65BE3}" srcOrd="0" destOrd="0" presId="urn:microsoft.com/office/officeart/2005/8/layout/cycle6"/>
    <dgm:cxn modelId="{89695909-C6B2-4EF5-8DA1-46D9F664A092}" type="presOf" srcId="{9815FE84-6767-114F-A7EC-7C2BFD23B78C}" destId="{25E9A7DB-4438-A64B-A925-EA118922CD2F}" srcOrd="0" destOrd="0" presId="urn:microsoft.com/office/officeart/2005/8/layout/cycle6"/>
    <dgm:cxn modelId="{09FDD113-AFE3-9148-94CE-A8630EC326CB}" srcId="{C03B717B-A41F-BC4F-8470-1EE5964AB220}" destId="{9815FE84-6767-114F-A7EC-7C2BFD23B78C}" srcOrd="2" destOrd="0" parTransId="{849D9CB2-45E0-514D-8FF9-C7206006D9C0}" sibTransId="{2B910D91-5EB0-094C-BBEC-99366AD9F716}"/>
    <dgm:cxn modelId="{2AD5C41A-53D6-46C9-AABE-3DA8F2AF3274}" type="presOf" srcId="{8ED2CEAB-DDDE-8F46-B859-1CB0EBB0B29E}" destId="{3EA02E78-B350-984D-AF14-1E80698C767A}" srcOrd="0" destOrd="0" presId="urn:microsoft.com/office/officeart/2005/8/layout/cycle6"/>
    <dgm:cxn modelId="{66BEE320-EE7C-42CA-9F9F-98C75FD6D67F}" type="presOf" srcId="{AD0A0A12-8C4F-5E44-8D9D-FA74D4B0F7C6}" destId="{2D4815CB-B678-3D43-917C-1E460BABFA20}" srcOrd="0" destOrd="0" presId="urn:microsoft.com/office/officeart/2005/8/layout/cycle6"/>
    <dgm:cxn modelId="{F6FF944B-93E0-9441-8CF5-05CC69466990}" srcId="{C03B717B-A41F-BC4F-8470-1EE5964AB220}" destId="{AD0A0A12-8C4F-5E44-8D9D-FA74D4B0F7C6}" srcOrd="4" destOrd="0" parTransId="{ABAD64AE-32FA-2247-BCF7-6917ADFCC0AE}" sibTransId="{D01A3EAD-0C44-174D-8FF8-35929475E82A}"/>
    <dgm:cxn modelId="{034A4751-41DE-4AF7-965D-76613F384506}" type="presOf" srcId="{D01A3EAD-0C44-174D-8FF8-35929475E82A}" destId="{7D349E17-5817-694B-8F37-AFCCDC6ACF4E}" srcOrd="0" destOrd="0" presId="urn:microsoft.com/office/officeart/2005/8/layout/cycle6"/>
    <dgm:cxn modelId="{06705752-070A-4391-BF67-CF8B2631A777}" type="presOf" srcId="{21201208-5A76-004C-9C7E-9D8EDC1CFD26}" destId="{ABEB0CC6-CFE0-1C48-AE21-9049A305988F}" srcOrd="0" destOrd="0" presId="urn:microsoft.com/office/officeart/2005/8/layout/cycle6"/>
    <dgm:cxn modelId="{0E525752-0169-9749-A752-1EA1F491CF7B}" srcId="{C03B717B-A41F-BC4F-8470-1EE5964AB220}" destId="{2FC1BB18-8D32-694A-B9A3-919B26C7C344}" srcOrd="3" destOrd="0" parTransId="{CE12CF8B-DA06-AD4D-8194-55CBB540624B}" sibTransId="{8ED2CEAB-DDDE-8F46-B859-1CB0EBB0B29E}"/>
    <dgm:cxn modelId="{59CDD677-9DF1-4B22-B9E0-B0505960DBE3}" type="presOf" srcId="{C03B717B-A41F-BC4F-8470-1EE5964AB220}" destId="{4D457634-0B74-AB4E-BDA4-360BC899F14A}" srcOrd="0" destOrd="0" presId="urn:microsoft.com/office/officeart/2005/8/layout/cycle6"/>
    <dgm:cxn modelId="{83DDE880-C23F-E048-BE8D-229A4D51E6D8}" srcId="{C03B717B-A41F-BC4F-8470-1EE5964AB220}" destId="{98C5C1A4-6DD2-384D-8504-97920CF20B1E}" srcOrd="0" destOrd="0" parTransId="{D1DB8CFF-6560-A44F-94EE-79502C242B2D}" sibTransId="{10401440-2556-984B-A99C-DF920BE36CA0}"/>
    <dgm:cxn modelId="{E89E3A89-255E-4C5D-BE42-B7D094C7EB20}" type="presOf" srcId="{2B910D91-5EB0-094C-BBEC-99366AD9F716}" destId="{1F64B145-EA79-C041-BEDD-CBE1EB228837}" srcOrd="0" destOrd="0" presId="urn:microsoft.com/office/officeart/2005/8/layout/cycle6"/>
    <dgm:cxn modelId="{252AD3A7-DACB-4E9A-8CAA-7EA6E0DEF312}" type="presOf" srcId="{4488DACF-EA81-FF4B-B9B9-C19905BA41D6}" destId="{31948EA6-8FE9-384D-BC00-D723DCB9C596}" srcOrd="0" destOrd="0" presId="urn:microsoft.com/office/officeart/2005/8/layout/cycle6"/>
    <dgm:cxn modelId="{1BF14DBA-CC65-4C52-A4E8-006EF1DB90BC}" type="presOf" srcId="{E5628A57-AA46-3D4F-AED4-C0467AAFF875}" destId="{4DBFCB30-726B-784A-B27D-98C911AFAC1F}" srcOrd="0" destOrd="0" presId="urn:microsoft.com/office/officeart/2005/8/layout/cycle6"/>
    <dgm:cxn modelId="{FA634BCC-B74B-7243-9DEA-3E9304C2940C}" srcId="{C03B717B-A41F-BC4F-8470-1EE5964AB220}" destId="{E5628A57-AA46-3D4F-AED4-C0467AAFF875}" srcOrd="5" destOrd="0" parTransId="{AE67AE53-DF7B-674E-AD2E-FABB45EFD884}" sibTransId="{1347D245-A7C1-E941-8010-C4F5F3B2F4A7}"/>
    <dgm:cxn modelId="{2B1620DE-B98B-445C-85E8-CEF8C65E69A8}" type="presOf" srcId="{98C5C1A4-6DD2-384D-8504-97920CF20B1E}" destId="{E2F5B249-FC92-9446-8FAA-B8D4C4F0C175}" srcOrd="0" destOrd="0" presId="urn:microsoft.com/office/officeart/2005/8/layout/cycle6"/>
    <dgm:cxn modelId="{764806E4-5327-4464-8D64-17B4D7E6BBF3}" type="presOf" srcId="{2FC1BB18-8D32-694A-B9A3-919B26C7C344}" destId="{CA82F782-A154-2943-BF87-8926C84E229C}" srcOrd="0" destOrd="0" presId="urn:microsoft.com/office/officeart/2005/8/layout/cycle6"/>
    <dgm:cxn modelId="{28FDA0ED-358E-BA4E-9C18-D3B008685C07}" srcId="{C03B717B-A41F-BC4F-8470-1EE5964AB220}" destId="{4488DACF-EA81-FF4B-B9B9-C19905BA41D6}" srcOrd="1" destOrd="0" parTransId="{59D5FD67-13AF-9240-AA2A-5FBCD6056C96}" sibTransId="{21201208-5A76-004C-9C7E-9D8EDC1CFD26}"/>
    <dgm:cxn modelId="{1CA55F7A-1639-45A5-8D9D-B54197D83EFA}" type="presParOf" srcId="{4D457634-0B74-AB4E-BDA4-360BC899F14A}" destId="{E2F5B249-FC92-9446-8FAA-B8D4C4F0C175}" srcOrd="0" destOrd="0" presId="urn:microsoft.com/office/officeart/2005/8/layout/cycle6"/>
    <dgm:cxn modelId="{26DE21D6-8F85-409D-BB20-288E71ACABEF}" type="presParOf" srcId="{4D457634-0B74-AB4E-BDA4-360BC899F14A}" destId="{86FB94A4-A366-7B47-87B0-C5266F71FF9C}" srcOrd="1" destOrd="0" presId="urn:microsoft.com/office/officeart/2005/8/layout/cycle6"/>
    <dgm:cxn modelId="{22C100F0-456F-4FD0-83B0-A26DC42B1B5A}" type="presParOf" srcId="{4D457634-0B74-AB4E-BDA4-360BC899F14A}" destId="{5FF0F191-4760-004C-A78E-62380AD65BE3}" srcOrd="2" destOrd="0" presId="urn:microsoft.com/office/officeart/2005/8/layout/cycle6"/>
    <dgm:cxn modelId="{7AAB17F9-2AFD-42B4-927B-206688430C75}" type="presParOf" srcId="{4D457634-0B74-AB4E-BDA4-360BC899F14A}" destId="{31948EA6-8FE9-384D-BC00-D723DCB9C596}" srcOrd="3" destOrd="0" presId="urn:microsoft.com/office/officeart/2005/8/layout/cycle6"/>
    <dgm:cxn modelId="{870A07BB-FE1A-45D8-A9C9-DB38F692D007}" type="presParOf" srcId="{4D457634-0B74-AB4E-BDA4-360BC899F14A}" destId="{8F6E15B5-9298-4B4C-9A98-58F8487E70CD}" srcOrd="4" destOrd="0" presId="urn:microsoft.com/office/officeart/2005/8/layout/cycle6"/>
    <dgm:cxn modelId="{B1F629F3-5C54-4344-979A-B7EA304A1A18}" type="presParOf" srcId="{4D457634-0B74-AB4E-BDA4-360BC899F14A}" destId="{ABEB0CC6-CFE0-1C48-AE21-9049A305988F}" srcOrd="5" destOrd="0" presId="urn:microsoft.com/office/officeart/2005/8/layout/cycle6"/>
    <dgm:cxn modelId="{C5A8CBFC-CCCC-4BD5-9F1A-3B874BA5C48E}" type="presParOf" srcId="{4D457634-0B74-AB4E-BDA4-360BC899F14A}" destId="{25E9A7DB-4438-A64B-A925-EA118922CD2F}" srcOrd="6" destOrd="0" presId="urn:microsoft.com/office/officeart/2005/8/layout/cycle6"/>
    <dgm:cxn modelId="{DB879958-6F48-4398-8917-E7333B16831C}" type="presParOf" srcId="{4D457634-0B74-AB4E-BDA4-360BC899F14A}" destId="{C0D0C5AA-5CF5-3441-A429-330CC1D3A49E}" srcOrd="7" destOrd="0" presId="urn:microsoft.com/office/officeart/2005/8/layout/cycle6"/>
    <dgm:cxn modelId="{6D218D10-F3E8-49D0-B830-059B85DF2559}" type="presParOf" srcId="{4D457634-0B74-AB4E-BDA4-360BC899F14A}" destId="{1F64B145-EA79-C041-BEDD-CBE1EB228837}" srcOrd="8" destOrd="0" presId="urn:microsoft.com/office/officeart/2005/8/layout/cycle6"/>
    <dgm:cxn modelId="{8F37B6E8-14CA-4230-ACB2-71AA09DEC04D}" type="presParOf" srcId="{4D457634-0B74-AB4E-BDA4-360BC899F14A}" destId="{CA82F782-A154-2943-BF87-8926C84E229C}" srcOrd="9" destOrd="0" presId="urn:microsoft.com/office/officeart/2005/8/layout/cycle6"/>
    <dgm:cxn modelId="{5CD131D8-0F37-4B5C-BFDA-8950BF6AD07A}" type="presParOf" srcId="{4D457634-0B74-AB4E-BDA4-360BC899F14A}" destId="{218DCDDF-DB34-1641-9422-B2A7AC219FAD}" srcOrd="10" destOrd="0" presId="urn:microsoft.com/office/officeart/2005/8/layout/cycle6"/>
    <dgm:cxn modelId="{97E40D25-CDF2-4B94-9191-428B16CB51C3}" type="presParOf" srcId="{4D457634-0B74-AB4E-BDA4-360BC899F14A}" destId="{3EA02E78-B350-984D-AF14-1E80698C767A}" srcOrd="11" destOrd="0" presId="urn:microsoft.com/office/officeart/2005/8/layout/cycle6"/>
    <dgm:cxn modelId="{B7DAA245-E8CB-4B04-A52E-CF170D771B35}" type="presParOf" srcId="{4D457634-0B74-AB4E-BDA4-360BC899F14A}" destId="{2D4815CB-B678-3D43-917C-1E460BABFA20}" srcOrd="12" destOrd="0" presId="urn:microsoft.com/office/officeart/2005/8/layout/cycle6"/>
    <dgm:cxn modelId="{D388A88E-51E3-4BC1-9F3A-6CF675556845}" type="presParOf" srcId="{4D457634-0B74-AB4E-BDA4-360BC899F14A}" destId="{7C06C58F-D135-9C40-BDB9-EADEB3EFCDB2}" srcOrd="13" destOrd="0" presId="urn:microsoft.com/office/officeart/2005/8/layout/cycle6"/>
    <dgm:cxn modelId="{F7D935A4-6BB6-4857-8FD2-8BB07C436C77}" type="presParOf" srcId="{4D457634-0B74-AB4E-BDA4-360BC899F14A}" destId="{7D349E17-5817-694B-8F37-AFCCDC6ACF4E}" srcOrd="14" destOrd="0" presId="urn:microsoft.com/office/officeart/2005/8/layout/cycle6"/>
    <dgm:cxn modelId="{D61298C7-DDA8-43F9-9010-A048C0AA19A2}" type="presParOf" srcId="{4D457634-0B74-AB4E-BDA4-360BC899F14A}" destId="{4DBFCB30-726B-784A-B27D-98C911AFAC1F}" srcOrd="15" destOrd="0" presId="urn:microsoft.com/office/officeart/2005/8/layout/cycle6"/>
    <dgm:cxn modelId="{DFF28638-7706-404F-9458-4880FD1B2776}" type="presParOf" srcId="{4D457634-0B74-AB4E-BDA4-360BC899F14A}" destId="{DC55FBD5-F76B-3D41-84D0-4E327B1E0C39}" srcOrd="16" destOrd="0" presId="urn:microsoft.com/office/officeart/2005/8/layout/cycle6"/>
    <dgm:cxn modelId="{F5985749-9F9F-41FB-83C0-86FC47804519}" type="presParOf" srcId="{4D457634-0B74-AB4E-BDA4-360BC899F14A}" destId="{5CB46FC5-72C8-4540-B745-3673F19E263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BB80C4-2AD2-2D40-AFA7-3906E3461390}" type="doc">
      <dgm:prSet loTypeId="urn:microsoft.com/office/officeart/2005/8/layout/hProcess7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A9241-7871-2A49-AB5B-8D46C11DED2B}">
      <dgm:prSet/>
      <dgm:spPr/>
      <dgm:t>
        <a:bodyPr/>
        <a:lstStyle/>
        <a:p>
          <a:pPr rtl="0"/>
          <a:r>
            <a:rPr lang="en-US" dirty="0"/>
            <a:t>First line</a:t>
          </a:r>
        </a:p>
      </dgm:t>
    </dgm:pt>
    <dgm:pt modelId="{084194F6-D388-4341-AF6D-C68438E1F06D}" type="parTrans" cxnId="{6B438B58-0A51-1040-A09C-31928232B67F}">
      <dgm:prSet/>
      <dgm:spPr/>
      <dgm:t>
        <a:bodyPr/>
        <a:lstStyle/>
        <a:p>
          <a:endParaRPr lang="en-US"/>
        </a:p>
      </dgm:t>
    </dgm:pt>
    <dgm:pt modelId="{C0A6DEE2-83F9-1D43-88BA-1EAB5FC88852}" type="sibTrans" cxnId="{6B438B58-0A51-1040-A09C-31928232B67F}">
      <dgm:prSet/>
      <dgm:spPr/>
      <dgm:t>
        <a:bodyPr/>
        <a:lstStyle/>
        <a:p>
          <a:endParaRPr lang="en-US"/>
        </a:p>
      </dgm:t>
    </dgm:pt>
    <dgm:pt modelId="{913452F2-C771-4844-9B1F-EBD2C3589576}">
      <dgm:prSet custT="1"/>
      <dgm:spPr/>
      <dgm:t>
        <a:bodyPr/>
        <a:lstStyle/>
        <a:p>
          <a:pPr rtl="0"/>
          <a:r>
            <a:rPr lang="en-US" sz="3600" dirty="0"/>
            <a:t>SSRI : </a:t>
          </a:r>
          <a:r>
            <a:rPr lang="en-US" sz="3200" dirty="0"/>
            <a:t>Sertraline</a:t>
          </a:r>
        </a:p>
        <a:p>
          <a:pPr rtl="0"/>
          <a:r>
            <a:rPr lang="en-US" sz="3200" dirty="0"/>
            <a:t>Paroxetine </a:t>
          </a:r>
          <a:br>
            <a:rPr lang="en-US" sz="3200" dirty="0"/>
          </a:br>
          <a:r>
            <a:rPr lang="en-US" sz="1800" dirty="0"/>
            <a:t>(not commonly used)</a:t>
          </a:r>
        </a:p>
      </dgm:t>
    </dgm:pt>
    <dgm:pt modelId="{B220B831-DFB3-E44D-8795-93C165BB5912}" type="parTrans" cxnId="{F00F9EC9-AD52-C14D-A88B-33047B0263BF}">
      <dgm:prSet/>
      <dgm:spPr/>
      <dgm:t>
        <a:bodyPr/>
        <a:lstStyle/>
        <a:p>
          <a:endParaRPr lang="en-US"/>
        </a:p>
      </dgm:t>
    </dgm:pt>
    <dgm:pt modelId="{63099B95-5A8B-4243-9341-C09E85A5A3C9}" type="sibTrans" cxnId="{F00F9EC9-AD52-C14D-A88B-33047B0263BF}">
      <dgm:prSet/>
      <dgm:spPr/>
      <dgm:t>
        <a:bodyPr/>
        <a:lstStyle/>
        <a:p>
          <a:endParaRPr lang="en-US"/>
        </a:p>
      </dgm:t>
    </dgm:pt>
    <dgm:pt modelId="{D425A8CE-922F-5C43-8B4A-CED6B2D59573}">
      <dgm:prSet/>
      <dgm:spPr/>
      <dgm:t>
        <a:bodyPr/>
        <a:lstStyle/>
        <a:p>
          <a:pPr rtl="0"/>
          <a:r>
            <a:rPr lang="en-US" dirty="0"/>
            <a:t>Second line: </a:t>
          </a:r>
        </a:p>
      </dgm:t>
    </dgm:pt>
    <dgm:pt modelId="{091CFB33-0DC4-2C48-A78F-3ACC52CB367D}" type="parTrans" cxnId="{51C74038-BF32-014A-B7B3-9BAD9025EAE7}">
      <dgm:prSet/>
      <dgm:spPr/>
      <dgm:t>
        <a:bodyPr/>
        <a:lstStyle/>
        <a:p>
          <a:endParaRPr lang="en-US"/>
        </a:p>
      </dgm:t>
    </dgm:pt>
    <dgm:pt modelId="{D7C85383-A8C6-7C4F-B99D-90F10D6A04C4}" type="sibTrans" cxnId="{51C74038-BF32-014A-B7B3-9BAD9025EAE7}">
      <dgm:prSet/>
      <dgm:spPr/>
      <dgm:t>
        <a:bodyPr/>
        <a:lstStyle/>
        <a:p>
          <a:endParaRPr lang="en-US"/>
        </a:p>
      </dgm:t>
    </dgm:pt>
    <dgm:pt modelId="{C3145B62-A12B-644B-BF55-3DBEA7AFF50C}">
      <dgm:prSet/>
      <dgm:spPr/>
      <dgm:t>
        <a:bodyPr/>
        <a:lstStyle/>
        <a:p>
          <a:pPr rtl="0"/>
          <a:r>
            <a:rPr lang="en-US" dirty="0" err="1"/>
            <a:t>Venelafaxine</a:t>
          </a:r>
          <a:endParaRPr lang="en-US" dirty="0"/>
        </a:p>
      </dgm:t>
    </dgm:pt>
    <dgm:pt modelId="{AF8D6A64-73E9-C840-9CFA-96413E536CE0}" type="parTrans" cxnId="{40AB29F5-40F2-6C41-90B6-9B528052CBFD}">
      <dgm:prSet/>
      <dgm:spPr/>
      <dgm:t>
        <a:bodyPr/>
        <a:lstStyle/>
        <a:p>
          <a:endParaRPr lang="en-US"/>
        </a:p>
      </dgm:t>
    </dgm:pt>
    <dgm:pt modelId="{B59065F2-27DD-C246-8A71-D3B29CD98346}" type="sibTrans" cxnId="{40AB29F5-40F2-6C41-90B6-9B528052CBFD}">
      <dgm:prSet/>
      <dgm:spPr/>
      <dgm:t>
        <a:bodyPr/>
        <a:lstStyle/>
        <a:p>
          <a:endParaRPr lang="en-US"/>
        </a:p>
      </dgm:t>
    </dgm:pt>
    <dgm:pt modelId="{2F176752-DF33-6F46-A99A-26C2240A821C}">
      <dgm:prSet/>
      <dgm:spPr/>
      <dgm:t>
        <a:bodyPr/>
        <a:lstStyle/>
        <a:p>
          <a:pPr rtl="0"/>
          <a:r>
            <a:rPr lang="en-US" dirty="0" err="1"/>
            <a:t>Mirtazepine</a:t>
          </a:r>
          <a:endParaRPr lang="en-US" dirty="0"/>
        </a:p>
      </dgm:t>
    </dgm:pt>
    <dgm:pt modelId="{3EEEA2FF-7076-1244-9161-AADD6AFAA089}" type="parTrans" cxnId="{A4C92A64-E18E-214F-B754-6ACC2979427A}">
      <dgm:prSet/>
      <dgm:spPr/>
      <dgm:t>
        <a:bodyPr/>
        <a:lstStyle/>
        <a:p>
          <a:endParaRPr lang="en-US"/>
        </a:p>
      </dgm:t>
    </dgm:pt>
    <dgm:pt modelId="{3EE928E1-0737-D84B-BD96-EAFEE0D7E3B0}" type="sibTrans" cxnId="{A4C92A64-E18E-214F-B754-6ACC2979427A}">
      <dgm:prSet/>
      <dgm:spPr/>
      <dgm:t>
        <a:bodyPr/>
        <a:lstStyle/>
        <a:p>
          <a:endParaRPr lang="en-US"/>
        </a:p>
      </dgm:t>
    </dgm:pt>
    <dgm:pt modelId="{27D880E4-83D8-4341-9183-A448D9DAB9B2}">
      <dgm:prSet/>
      <dgm:spPr/>
      <dgm:t>
        <a:bodyPr/>
        <a:lstStyle/>
        <a:p>
          <a:pPr rtl="0"/>
          <a:r>
            <a:rPr lang="en-US" dirty="0" err="1"/>
            <a:t>Trazodone</a:t>
          </a:r>
          <a:endParaRPr lang="en-US" dirty="0"/>
        </a:p>
      </dgm:t>
    </dgm:pt>
    <dgm:pt modelId="{E8181913-033A-4044-ADF1-6ACF42AC7C6C}" type="parTrans" cxnId="{10A41DC4-76C0-4B41-B25A-B107BD12DC6C}">
      <dgm:prSet/>
      <dgm:spPr/>
      <dgm:t>
        <a:bodyPr/>
        <a:lstStyle/>
        <a:p>
          <a:endParaRPr lang="en-US"/>
        </a:p>
      </dgm:t>
    </dgm:pt>
    <dgm:pt modelId="{04A213A5-401C-0041-8539-146918138541}" type="sibTrans" cxnId="{10A41DC4-76C0-4B41-B25A-B107BD12DC6C}">
      <dgm:prSet/>
      <dgm:spPr/>
      <dgm:t>
        <a:bodyPr/>
        <a:lstStyle/>
        <a:p>
          <a:endParaRPr lang="en-US"/>
        </a:p>
      </dgm:t>
    </dgm:pt>
    <dgm:pt modelId="{4FA7B7F2-D7D7-A048-B281-D57E842F01BA}">
      <dgm:prSet/>
      <dgm:spPr/>
      <dgm:t>
        <a:bodyPr/>
        <a:lstStyle/>
        <a:p>
          <a:pPr rtl="0"/>
          <a:r>
            <a:rPr lang="en-US" dirty="0"/>
            <a:t>TCA</a:t>
          </a:r>
        </a:p>
      </dgm:t>
    </dgm:pt>
    <dgm:pt modelId="{CA64757C-4F34-604A-9005-C05DB0DBCC6C}" type="parTrans" cxnId="{9A19880A-403C-E744-8514-156F74BF8D27}">
      <dgm:prSet/>
      <dgm:spPr/>
      <dgm:t>
        <a:bodyPr/>
        <a:lstStyle/>
        <a:p>
          <a:endParaRPr lang="en-US"/>
        </a:p>
      </dgm:t>
    </dgm:pt>
    <dgm:pt modelId="{8A6C40AE-70A3-854E-8C56-4144F548EB34}" type="sibTrans" cxnId="{9A19880A-403C-E744-8514-156F74BF8D27}">
      <dgm:prSet/>
      <dgm:spPr/>
      <dgm:t>
        <a:bodyPr/>
        <a:lstStyle/>
        <a:p>
          <a:endParaRPr lang="en-US"/>
        </a:p>
      </dgm:t>
    </dgm:pt>
    <dgm:pt modelId="{565EDD63-34A5-5E42-809C-C8124C38EA05}">
      <dgm:prSet/>
      <dgm:spPr/>
      <dgm:t>
        <a:bodyPr/>
        <a:lstStyle/>
        <a:p>
          <a:pPr rtl="0"/>
          <a:r>
            <a:rPr lang="en-US" dirty="0"/>
            <a:t>Antipsychotics</a:t>
          </a:r>
        </a:p>
      </dgm:t>
    </dgm:pt>
    <dgm:pt modelId="{E2875327-8BF2-EC49-B87D-B43760553092}" type="parTrans" cxnId="{97A1C4AA-B24D-DA46-B71E-AEDA68410975}">
      <dgm:prSet/>
      <dgm:spPr/>
      <dgm:t>
        <a:bodyPr/>
        <a:lstStyle/>
        <a:p>
          <a:endParaRPr lang="en-US"/>
        </a:p>
      </dgm:t>
    </dgm:pt>
    <dgm:pt modelId="{E72F795B-C9FB-6B4E-B8E1-0ECB91342CAE}" type="sibTrans" cxnId="{97A1C4AA-B24D-DA46-B71E-AEDA68410975}">
      <dgm:prSet/>
      <dgm:spPr/>
      <dgm:t>
        <a:bodyPr/>
        <a:lstStyle/>
        <a:p>
          <a:endParaRPr lang="en-US"/>
        </a:p>
      </dgm:t>
    </dgm:pt>
    <dgm:pt modelId="{5FAE6C30-9CB6-314B-8B2C-EEE56C137DED}">
      <dgm:prSet/>
      <dgm:spPr/>
      <dgm:t>
        <a:bodyPr/>
        <a:lstStyle/>
        <a:p>
          <a:pPr rtl="0"/>
          <a:r>
            <a:rPr lang="en-US" dirty="0"/>
            <a:t>Third line – minimal evidence</a:t>
          </a:r>
        </a:p>
      </dgm:t>
    </dgm:pt>
    <dgm:pt modelId="{6AB61C84-860F-0542-B227-867BB657653C}" type="parTrans" cxnId="{3BCDD251-E398-2040-B82A-C56A7A63C673}">
      <dgm:prSet/>
      <dgm:spPr/>
      <dgm:t>
        <a:bodyPr/>
        <a:lstStyle/>
        <a:p>
          <a:endParaRPr lang="en-US"/>
        </a:p>
      </dgm:t>
    </dgm:pt>
    <dgm:pt modelId="{B6B44915-DCCE-814F-935C-3A3AB207CAC1}" type="sibTrans" cxnId="{3BCDD251-E398-2040-B82A-C56A7A63C673}">
      <dgm:prSet/>
      <dgm:spPr/>
      <dgm:t>
        <a:bodyPr/>
        <a:lstStyle/>
        <a:p>
          <a:endParaRPr lang="en-US"/>
        </a:p>
      </dgm:t>
    </dgm:pt>
    <dgm:pt modelId="{2E8E25F9-CB20-B74C-9F2D-E88349AA33A2}">
      <dgm:prSet/>
      <dgm:spPr/>
      <dgm:t>
        <a:bodyPr/>
        <a:lstStyle/>
        <a:p>
          <a:pPr rtl="0"/>
          <a:r>
            <a:rPr lang="en-US" dirty="0" err="1"/>
            <a:t>Topiramate</a:t>
          </a:r>
          <a:endParaRPr lang="en-US" dirty="0"/>
        </a:p>
      </dgm:t>
    </dgm:pt>
    <dgm:pt modelId="{245E1F12-8676-7D47-BBC9-1475F8DC28A7}" type="parTrans" cxnId="{15FF85E8-CB10-6F4A-BA84-6B9589DDD399}">
      <dgm:prSet/>
      <dgm:spPr/>
      <dgm:t>
        <a:bodyPr/>
        <a:lstStyle/>
        <a:p>
          <a:endParaRPr lang="en-US"/>
        </a:p>
      </dgm:t>
    </dgm:pt>
    <dgm:pt modelId="{6957DC14-2844-534A-8978-F856775E9FB7}" type="sibTrans" cxnId="{15FF85E8-CB10-6F4A-BA84-6B9589DDD399}">
      <dgm:prSet/>
      <dgm:spPr/>
      <dgm:t>
        <a:bodyPr/>
        <a:lstStyle/>
        <a:p>
          <a:endParaRPr lang="en-US"/>
        </a:p>
      </dgm:t>
    </dgm:pt>
    <dgm:pt modelId="{A059376D-4F46-7B49-AC02-8E06B60C2867}">
      <dgm:prSet/>
      <dgm:spPr/>
      <dgm:t>
        <a:bodyPr/>
        <a:lstStyle/>
        <a:p>
          <a:pPr rtl="0"/>
          <a:r>
            <a:rPr lang="en-US" dirty="0"/>
            <a:t>MAOIs</a:t>
          </a:r>
        </a:p>
      </dgm:t>
    </dgm:pt>
    <dgm:pt modelId="{1FF43BAE-F4C8-3C46-AC4B-4D39E98267BC}" type="parTrans" cxnId="{6079B49C-82A5-FF4F-9148-1F741B799E73}">
      <dgm:prSet/>
      <dgm:spPr/>
      <dgm:t>
        <a:bodyPr/>
        <a:lstStyle/>
        <a:p>
          <a:endParaRPr lang="en-US"/>
        </a:p>
      </dgm:t>
    </dgm:pt>
    <dgm:pt modelId="{498854FE-1C5C-804E-A5BD-56F033628CDC}" type="sibTrans" cxnId="{6079B49C-82A5-FF4F-9148-1F741B799E73}">
      <dgm:prSet/>
      <dgm:spPr/>
      <dgm:t>
        <a:bodyPr/>
        <a:lstStyle/>
        <a:p>
          <a:endParaRPr lang="en-US"/>
        </a:p>
      </dgm:t>
    </dgm:pt>
    <dgm:pt modelId="{DF9B7E00-F3AF-B74F-AF3C-AC9F6A008DF2}">
      <dgm:prSet/>
      <dgm:spPr/>
      <dgm:t>
        <a:bodyPr/>
        <a:lstStyle/>
        <a:p>
          <a:pPr rtl="0"/>
          <a:r>
            <a:rPr lang="en-US" dirty="0" err="1"/>
            <a:t>Carbamezapine</a:t>
          </a:r>
          <a:endParaRPr lang="en-US" dirty="0"/>
        </a:p>
      </dgm:t>
    </dgm:pt>
    <dgm:pt modelId="{0647E281-7C5F-5A4C-A5C4-A634CEE7FED7}" type="parTrans" cxnId="{584F0227-486D-314D-B310-2193761059F5}">
      <dgm:prSet/>
      <dgm:spPr/>
      <dgm:t>
        <a:bodyPr/>
        <a:lstStyle/>
        <a:p>
          <a:endParaRPr lang="en-US"/>
        </a:p>
      </dgm:t>
    </dgm:pt>
    <dgm:pt modelId="{DCA187CC-113C-9944-97EB-6339E57B4901}" type="sibTrans" cxnId="{584F0227-486D-314D-B310-2193761059F5}">
      <dgm:prSet/>
      <dgm:spPr/>
      <dgm:t>
        <a:bodyPr/>
        <a:lstStyle/>
        <a:p>
          <a:endParaRPr lang="en-US"/>
        </a:p>
      </dgm:t>
    </dgm:pt>
    <dgm:pt modelId="{8C4E95FF-34CC-B644-81F7-FAE32E10980D}">
      <dgm:prSet/>
      <dgm:spPr/>
      <dgm:t>
        <a:bodyPr/>
        <a:lstStyle/>
        <a:p>
          <a:pPr rtl="0"/>
          <a:r>
            <a:rPr lang="en-US" dirty="0" err="1"/>
            <a:t>Lamotrigine</a:t>
          </a:r>
          <a:endParaRPr lang="en-US" dirty="0"/>
        </a:p>
      </dgm:t>
    </dgm:pt>
    <dgm:pt modelId="{DE619827-B27C-DD49-8D8F-25DF30DC6B12}" type="parTrans" cxnId="{57874138-B788-5A43-87A7-FD4CCAC3FFD7}">
      <dgm:prSet/>
      <dgm:spPr/>
      <dgm:t>
        <a:bodyPr/>
        <a:lstStyle/>
        <a:p>
          <a:endParaRPr lang="en-US"/>
        </a:p>
      </dgm:t>
    </dgm:pt>
    <dgm:pt modelId="{E9C87DA7-08AA-894C-9DC3-59A32DA63D14}" type="sibTrans" cxnId="{57874138-B788-5A43-87A7-FD4CCAC3FFD7}">
      <dgm:prSet/>
      <dgm:spPr/>
      <dgm:t>
        <a:bodyPr/>
        <a:lstStyle/>
        <a:p>
          <a:endParaRPr lang="en-US"/>
        </a:p>
      </dgm:t>
    </dgm:pt>
    <dgm:pt modelId="{5140BCBF-DFD4-934C-8BCA-0659674759DF}">
      <dgm:prSet/>
      <dgm:spPr/>
      <dgm:t>
        <a:bodyPr/>
        <a:lstStyle/>
        <a:p>
          <a:pPr rtl="0"/>
          <a:r>
            <a:rPr lang="en-US" dirty="0"/>
            <a:t>Minimal evidence for </a:t>
          </a:r>
          <a:r>
            <a:rPr lang="en-US" dirty="0" err="1"/>
            <a:t>Risperidone</a:t>
          </a:r>
          <a:endParaRPr lang="en-US" dirty="0"/>
        </a:p>
      </dgm:t>
    </dgm:pt>
    <dgm:pt modelId="{071ED0DF-15C4-4A46-BC60-9AB87840585A}" type="parTrans" cxnId="{0D8F62D1-8B14-BC4D-8B1A-1892EB309FDB}">
      <dgm:prSet/>
      <dgm:spPr/>
      <dgm:t>
        <a:bodyPr/>
        <a:lstStyle/>
        <a:p>
          <a:endParaRPr lang="en-US"/>
        </a:p>
      </dgm:t>
    </dgm:pt>
    <dgm:pt modelId="{7913B26A-3259-1843-8C6F-D6AAE6469C33}" type="sibTrans" cxnId="{0D8F62D1-8B14-BC4D-8B1A-1892EB309FDB}">
      <dgm:prSet/>
      <dgm:spPr/>
      <dgm:t>
        <a:bodyPr/>
        <a:lstStyle/>
        <a:p>
          <a:endParaRPr lang="en-US"/>
        </a:p>
      </dgm:t>
    </dgm:pt>
    <dgm:pt modelId="{0D6E4186-29B7-0C40-B21C-6C48FD02C34F}">
      <dgm:prSet/>
      <dgm:spPr/>
      <dgm:t>
        <a:bodyPr/>
        <a:lstStyle/>
        <a:p>
          <a:pPr rtl="0"/>
          <a:r>
            <a:rPr lang="en-US" dirty="0"/>
            <a:t>Alpha1 receptor </a:t>
          </a:r>
          <a:r>
            <a:rPr lang="en-US" dirty="0" err="1"/>
            <a:t>antaonist</a:t>
          </a:r>
          <a:endParaRPr lang="en-US" dirty="0"/>
        </a:p>
      </dgm:t>
    </dgm:pt>
    <dgm:pt modelId="{C4327FE8-FB18-B44E-88CE-E76CCC874396}" type="parTrans" cxnId="{F5F0BE2D-131C-D34F-A6C2-E16CF795B1AF}">
      <dgm:prSet/>
      <dgm:spPr/>
      <dgm:t>
        <a:bodyPr/>
        <a:lstStyle/>
        <a:p>
          <a:endParaRPr lang="en-US"/>
        </a:p>
      </dgm:t>
    </dgm:pt>
    <dgm:pt modelId="{638D1995-DFF0-1740-9989-841162A88D12}" type="sibTrans" cxnId="{F5F0BE2D-131C-D34F-A6C2-E16CF795B1AF}">
      <dgm:prSet/>
      <dgm:spPr/>
      <dgm:t>
        <a:bodyPr/>
        <a:lstStyle/>
        <a:p>
          <a:endParaRPr lang="en-US"/>
        </a:p>
      </dgm:t>
    </dgm:pt>
    <dgm:pt modelId="{9FB4113E-9469-D04A-BDEF-710A88A38D37}">
      <dgm:prSet/>
      <dgm:spPr/>
      <dgm:t>
        <a:bodyPr/>
        <a:lstStyle/>
        <a:p>
          <a:pPr rtl="0"/>
          <a:r>
            <a:rPr lang="en-US" dirty="0" err="1"/>
            <a:t>Propanolol</a:t>
          </a:r>
          <a:r>
            <a:rPr lang="en-US" dirty="0"/>
            <a:t> </a:t>
          </a:r>
        </a:p>
      </dgm:t>
    </dgm:pt>
    <dgm:pt modelId="{F854C840-A139-5F4B-B326-552871A60D8D}" type="parTrans" cxnId="{2B4D3082-CE7E-3940-AC34-98C46DF7212D}">
      <dgm:prSet/>
      <dgm:spPr/>
      <dgm:t>
        <a:bodyPr/>
        <a:lstStyle/>
        <a:p>
          <a:endParaRPr lang="en-US"/>
        </a:p>
      </dgm:t>
    </dgm:pt>
    <dgm:pt modelId="{0CC8A673-4AAA-6445-A32E-F953E7CFFEDE}" type="sibTrans" cxnId="{2B4D3082-CE7E-3940-AC34-98C46DF7212D}">
      <dgm:prSet/>
      <dgm:spPr/>
      <dgm:t>
        <a:bodyPr/>
        <a:lstStyle/>
        <a:p>
          <a:endParaRPr lang="en-US"/>
        </a:p>
      </dgm:t>
    </dgm:pt>
    <dgm:pt modelId="{438F969E-0893-AE45-9453-EF1528F75A65}">
      <dgm:prSet/>
      <dgm:spPr/>
      <dgm:t>
        <a:bodyPr/>
        <a:lstStyle/>
        <a:p>
          <a:pPr rtl="0"/>
          <a:r>
            <a:rPr lang="en-US" dirty="0"/>
            <a:t>For somatic symptoms</a:t>
          </a:r>
        </a:p>
      </dgm:t>
    </dgm:pt>
    <dgm:pt modelId="{210D06D7-AE64-5E46-B750-4358BB2B6FBB}" type="parTrans" cxnId="{6AE68074-D9FF-D14D-8F45-B9F8781C0ED4}">
      <dgm:prSet/>
      <dgm:spPr/>
      <dgm:t>
        <a:bodyPr/>
        <a:lstStyle/>
        <a:p>
          <a:endParaRPr lang="en-US"/>
        </a:p>
      </dgm:t>
    </dgm:pt>
    <dgm:pt modelId="{6B4EB9BF-6D26-614B-9047-C87B2230989E}" type="sibTrans" cxnId="{6AE68074-D9FF-D14D-8F45-B9F8781C0ED4}">
      <dgm:prSet/>
      <dgm:spPr/>
      <dgm:t>
        <a:bodyPr/>
        <a:lstStyle/>
        <a:p>
          <a:endParaRPr lang="en-US"/>
        </a:p>
      </dgm:t>
    </dgm:pt>
    <dgm:pt modelId="{1D82D8A5-5B5B-2F43-B4DA-4E51A00F5D8A}">
      <dgm:prSet/>
      <dgm:spPr/>
      <dgm:t>
        <a:bodyPr/>
        <a:lstStyle/>
        <a:p>
          <a:pPr rtl="0"/>
          <a:r>
            <a:rPr lang="en-US" dirty="0" err="1"/>
            <a:t>Prazosin</a:t>
          </a:r>
          <a:endParaRPr lang="en-US" dirty="0"/>
        </a:p>
      </dgm:t>
    </dgm:pt>
    <dgm:pt modelId="{62D2BE8D-64FE-9F4A-A0A7-08626AB34C7F}" type="parTrans" cxnId="{C3276C97-EF02-6447-B094-63A968BED53B}">
      <dgm:prSet/>
      <dgm:spPr/>
      <dgm:t>
        <a:bodyPr/>
        <a:lstStyle/>
        <a:p>
          <a:endParaRPr lang="en-US"/>
        </a:p>
      </dgm:t>
    </dgm:pt>
    <dgm:pt modelId="{07FA8E33-D0D8-BB47-AAB3-16FDB199AA1C}" type="sibTrans" cxnId="{C3276C97-EF02-6447-B094-63A968BED53B}">
      <dgm:prSet/>
      <dgm:spPr/>
      <dgm:t>
        <a:bodyPr/>
        <a:lstStyle/>
        <a:p>
          <a:endParaRPr lang="en-US"/>
        </a:p>
      </dgm:t>
    </dgm:pt>
    <dgm:pt modelId="{0E624615-9BF2-BC4C-A867-B45E72CFAC1C}">
      <dgm:prSet/>
      <dgm:spPr/>
      <dgm:t>
        <a:bodyPr/>
        <a:lstStyle/>
        <a:p>
          <a:pPr rtl="0"/>
          <a:r>
            <a:rPr lang="en-US" dirty="0"/>
            <a:t> </a:t>
          </a:r>
          <a:r>
            <a:rPr lang="en-US" dirty="0" err="1"/>
            <a:t>Phenelzine</a:t>
          </a:r>
          <a:endParaRPr lang="en-US" dirty="0"/>
        </a:p>
      </dgm:t>
    </dgm:pt>
    <dgm:pt modelId="{CAD92B0C-630D-F940-8EE7-6EF0BC2B6BAA}" type="parTrans" cxnId="{5185B530-AB24-D44F-AB28-0FEC918B1B97}">
      <dgm:prSet/>
      <dgm:spPr/>
      <dgm:t>
        <a:bodyPr/>
        <a:lstStyle/>
        <a:p>
          <a:endParaRPr lang="en-US"/>
        </a:p>
      </dgm:t>
    </dgm:pt>
    <dgm:pt modelId="{37870BC3-3385-134B-9CAD-557533EAD888}" type="sibTrans" cxnId="{5185B530-AB24-D44F-AB28-0FEC918B1B97}">
      <dgm:prSet/>
      <dgm:spPr/>
      <dgm:t>
        <a:bodyPr/>
        <a:lstStyle/>
        <a:p>
          <a:endParaRPr lang="en-US"/>
        </a:p>
      </dgm:t>
    </dgm:pt>
    <dgm:pt modelId="{15DEF7DF-B32F-C147-A477-6CC5CB048167}">
      <dgm:prSet/>
      <dgm:spPr/>
      <dgm:t>
        <a:bodyPr/>
        <a:lstStyle/>
        <a:p>
          <a:pPr rtl="0"/>
          <a:r>
            <a:rPr lang="en-US" dirty="0" err="1"/>
            <a:t>chlomipramine</a:t>
          </a:r>
          <a:endParaRPr lang="en-US" dirty="0"/>
        </a:p>
      </dgm:t>
    </dgm:pt>
    <dgm:pt modelId="{2A6F78FA-2F73-554D-83C7-A9CF7D03AD02}" type="parTrans" cxnId="{64BD3FCA-6191-EE45-B908-3817290ADDCE}">
      <dgm:prSet/>
      <dgm:spPr/>
      <dgm:t>
        <a:bodyPr/>
        <a:lstStyle/>
        <a:p>
          <a:endParaRPr lang="en-US"/>
        </a:p>
      </dgm:t>
    </dgm:pt>
    <dgm:pt modelId="{C5E117F2-F8DE-CC47-8626-1792634D6585}" type="sibTrans" cxnId="{64BD3FCA-6191-EE45-B908-3817290ADDCE}">
      <dgm:prSet/>
      <dgm:spPr/>
      <dgm:t>
        <a:bodyPr/>
        <a:lstStyle/>
        <a:p>
          <a:endParaRPr lang="en-US"/>
        </a:p>
      </dgm:t>
    </dgm:pt>
    <dgm:pt modelId="{DFBAA698-D363-C541-AD02-719337F1AC0D}" type="pres">
      <dgm:prSet presAssocID="{CCBB80C4-2AD2-2D40-AFA7-3906E3461390}" presName="Name0" presStyleCnt="0">
        <dgm:presLayoutVars>
          <dgm:dir/>
          <dgm:animLvl val="lvl"/>
          <dgm:resizeHandles val="exact"/>
        </dgm:presLayoutVars>
      </dgm:prSet>
      <dgm:spPr/>
    </dgm:pt>
    <dgm:pt modelId="{8F4845A5-9CCF-B947-BFD8-037610E7F62C}" type="pres">
      <dgm:prSet presAssocID="{CA2A9241-7871-2A49-AB5B-8D46C11DED2B}" presName="compositeNode" presStyleCnt="0">
        <dgm:presLayoutVars>
          <dgm:bulletEnabled val="1"/>
        </dgm:presLayoutVars>
      </dgm:prSet>
      <dgm:spPr/>
    </dgm:pt>
    <dgm:pt modelId="{21137C07-80D2-9C4A-93BF-1482C5A8AE67}" type="pres">
      <dgm:prSet presAssocID="{CA2A9241-7871-2A49-AB5B-8D46C11DED2B}" presName="bgRect" presStyleLbl="node1" presStyleIdx="0" presStyleCnt="3"/>
      <dgm:spPr/>
    </dgm:pt>
    <dgm:pt modelId="{48F2BE93-DB9C-E04C-8556-FCB52B7F53E6}" type="pres">
      <dgm:prSet presAssocID="{CA2A9241-7871-2A49-AB5B-8D46C11DED2B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BD24217B-662E-B745-A62C-1BCDC9480E2F}" type="pres">
      <dgm:prSet presAssocID="{CA2A9241-7871-2A49-AB5B-8D46C11DED2B}" presName="childNode" presStyleLbl="node1" presStyleIdx="0" presStyleCnt="3">
        <dgm:presLayoutVars>
          <dgm:bulletEnabled val="1"/>
        </dgm:presLayoutVars>
      </dgm:prSet>
      <dgm:spPr/>
    </dgm:pt>
    <dgm:pt modelId="{FA19CBC1-1BB6-F14D-8527-4E8F61B609DF}" type="pres">
      <dgm:prSet presAssocID="{C0A6DEE2-83F9-1D43-88BA-1EAB5FC88852}" presName="hSp" presStyleCnt="0"/>
      <dgm:spPr/>
    </dgm:pt>
    <dgm:pt modelId="{64179F1A-97F1-EE40-8C3A-DA9A280395F5}" type="pres">
      <dgm:prSet presAssocID="{C0A6DEE2-83F9-1D43-88BA-1EAB5FC88852}" presName="vProcSp" presStyleCnt="0"/>
      <dgm:spPr/>
    </dgm:pt>
    <dgm:pt modelId="{93A79990-3C74-3E47-A5FA-04628CC3B0D4}" type="pres">
      <dgm:prSet presAssocID="{C0A6DEE2-83F9-1D43-88BA-1EAB5FC88852}" presName="vSp1" presStyleCnt="0"/>
      <dgm:spPr/>
    </dgm:pt>
    <dgm:pt modelId="{20E6CA5F-4915-BB44-812D-20A1BF955C3F}" type="pres">
      <dgm:prSet presAssocID="{C0A6DEE2-83F9-1D43-88BA-1EAB5FC88852}" presName="simulatedConn" presStyleLbl="solidFgAcc1" presStyleIdx="0" presStyleCnt="2"/>
      <dgm:spPr/>
    </dgm:pt>
    <dgm:pt modelId="{44ED39A9-1CC2-0349-AB0B-B83987CF2FBA}" type="pres">
      <dgm:prSet presAssocID="{C0A6DEE2-83F9-1D43-88BA-1EAB5FC88852}" presName="vSp2" presStyleCnt="0"/>
      <dgm:spPr/>
    </dgm:pt>
    <dgm:pt modelId="{3E166A94-1C3D-CD4C-8018-596DEBDE2A3E}" type="pres">
      <dgm:prSet presAssocID="{C0A6DEE2-83F9-1D43-88BA-1EAB5FC88852}" presName="sibTrans" presStyleCnt="0"/>
      <dgm:spPr/>
    </dgm:pt>
    <dgm:pt modelId="{16FE6C99-0240-E245-93BD-EB5678E850D9}" type="pres">
      <dgm:prSet presAssocID="{D425A8CE-922F-5C43-8B4A-CED6B2D59573}" presName="compositeNode" presStyleCnt="0">
        <dgm:presLayoutVars>
          <dgm:bulletEnabled val="1"/>
        </dgm:presLayoutVars>
      </dgm:prSet>
      <dgm:spPr/>
    </dgm:pt>
    <dgm:pt modelId="{67B2CB7B-52B3-C149-A018-A758042F5E77}" type="pres">
      <dgm:prSet presAssocID="{D425A8CE-922F-5C43-8B4A-CED6B2D59573}" presName="bgRect" presStyleLbl="node1" presStyleIdx="1" presStyleCnt="3"/>
      <dgm:spPr/>
    </dgm:pt>
    <dgm:pt modelId="{CB181D82-8B31-6D45-897C-9686A4AF0A8C}" type="pres">
      <dgm:prSet presAssocID="{D425A8CE-922F-5C43-8B4A-CED6B2D59573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5101C10-0C0C-7F47-93AC-590F123B92C1}" type="pres">
      <dgm:prSet presAssocID="{D425A8CE-922F-5C43-8B4A-CED6B2D59573}" presName="childNode" presStyleLbl="node1" presStyleIdx="1" presStyleCnt="3">
        <dgm:presLayoutVars>
          <dgm:bulletEnabled val="1"/>
        </dgm:presLayoutVars>
      </dgm:prSet>
      <dgm:spPr/>
    </dgm:pt>
    <dgm:pt modelId="{14500462-2105-F74E-886B-73B782DFA6CB}" type="pres">
      <dgm:prSet presAssocID="{D7C85383-A8C6-7C4F-B99D-90F10D6A04C4}" presName="hSp" presStyleCnt="0"/>
      <dgm:spPr/>
    </dgm:pt>
    <dgm:pt modelId="{AA810195-A5DB-8240-A48B-0CF12AB684C4}" type="pres">
      <dgm:prSet presAssocID="{D7C85383-A8C6-7C4F-B99D-90F10D6A04C4}" presName="vProcSp" presStyleCnt="0"/>
      <dgm:spPr/>
    </dgm:pt>
    <dgm:pt modelId="{B9F76C2A-A582-2F4F-A8DB-D9CD294EAB03}" type="pres">
      <dgm:prSet presAssocID="{D7C85383-A8C6-7C4F-B99D-90F10D6A04C4}" presName="vSp1" presStyleCnt="0"/>
      <dgm:spPr/>
    </dgm:pt>
    <dgm:pt modelId="{E061171A-2C11-5447-A03B-D8696752E8A1}" type="pres">
      <dgm:prSet presAssocID="{D7C85383-A8C6-7C4F-B99D-90F10D6A04C4}" presName="simulatedConn" presStyleLbl="solidFgAcc1" presStyleIdx="1" presStyleCnt="2"/>
      <dgm:spPr/>
    </dgm:pt>
    <dgm:pt modelId="{B6C37B3F-0EED-D142-95E3-E1F85148C2DD}" type="pres">
      <dgm:prSet presAssocID="{D7C85383-A8C6-7C4F-B99D-90F10D6A04C4}" presName="vSp2" presStyleCnt="0"/>
      <dgm:spPr/>
    </dgm:pt>
    <dgm:pt modelId="{AB080D80-8BFE-7844-91EB-C35429FB0165}" type="pres">
      <dgm:prSet presAssocID="{D7C85383-A8C6-7C4F-B99D-90F10D6A04C4}" presName="sibTrans" presStyleCnt="0"/>
      <dgm:spPr/>
    </dgm:pt>
    <dgm:pt modelId="{E6B9D821-E567-B64F-9FED-1405F8F1D45D}" type="pres">
      <dgm:prSet presAssocID="{5FAE6C30-9CB6-314B-8B2C-EEE56C137DED}" presName="compositeNode" presStyleCnt="0">
        <dgm:presLayoutVars>
          <dgm:bulletEnabled val="1"/>
        </dgm:presLayoutVars>
      </dgm:prSet>
      <dgm:spPr/>
    </dgm:pt>
    <dgm:pt modelId="{3B53E28D-3EE3-1C48-B946-B6CD1A983E8A}" type="pres">
      <dgm:prSet presAssocID="{5FAE6C30-9CB6-314B-8B2C-EEE56C137DED}" presName="bgRect" presStyleLbl="node1" presStyleIdx="2" presStyleCnt="3"/>
      <dgm:spPr/>
    </dgm:pt>
    <dgm:pt modelId="{8F2C48F0-6107-D04B-8F58-27EB29A0E579}" type="pres">
      <dgm:prSet presAssocID="{5FAE6C30-9CB6-314B-8B2C-EEE56C137DED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6214C3EC-5483-1A43-A193-F717A80CCA6A}" type="pres">
      <dgm:prSet presAssocID="{5FAE6C30-9CB6-314B-8B2C-EEE56C137DE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9A19880A-403C-E744-8514-156F74BF8D27}" srcId="{D425A8CE-922F-5C43-8B4A-CED6B2D59573}" destId="{4FA7B7F2-D7D7-A048-B281-D57E842F01BA}" srcOrd="3" destOrd="0" parTransId="{CA64757C-4F34-604A-9005-C05DB0DBCC6C}" sibTransId="{8A6C40AE-70A3-854E-8C56-4144F548EB34}"/>
    <dgm:cxn modelId="{8D9A330F-4107-4EE2-9559-1148C646F488}" type="presOf" srcId="{DF9B7E00-F3AF-B74F-AF3C-AC9F6A008DF2}" destId="{6214C3EC-5483-1A43-A193-F717A80CCA6A}" srcOrd="0" destOrd="3" presId="urn:microsoft.com/office/officeart/2005/8/layout/hProcess7#1"/>
    <dgm:cxn modelId="{A7026313-AEDB-4853-8320-3B69A5E65DC3}" type="presOf" srcId="{913452F2-C771-4844-9B1F-EBD2C3589576}" destId="{BD24217B-662E-B745-A62C-1BCDC9480E2F}" srcOrd="0" destOrd="0" presId="urn:microsoft.com/office/officeart/2005/8/layout/hProcess7#1"/>
    <dgm:cxn modelId="{0A995513-2D4D-4D6C-8C3F-E5882A1E72D0}" type="presOf" srcId="{0D6E4186-29B7-0C40-B21C-6C48FD02C34F}" destId="{6214C3EC-5483-1A43-A193-F717A80CCA6A}" srcOrd="0" destOrd="5" presId="urn:microsoft.com/office/officeart/2005/8/layout/hProcess7#1"/>
    <dgm:cxn modelId="{2938E91A-0171-414E-B169-C9503FE98BF0}" type="presOf" srcId="{4FA7B7F2-D7D7-A048-B281-D57E842F01BA}" destId="{05101C10-0C0C-7F47-93AC-590F123B92C1}" srcOrd="0" destOrd="3" presId="urn:microsoft.com/office/officeart/2005/8/layout/hProcess7#1"/>
    <dgm:cxn modelId="{B9491625-9896-4EF7-BB6A-284466734A4C}" type="presOf" srcId="{CA2A9241-7871-2A49-AB5B-8D46C11DED2B}" destId="{48F2BE93-DB9C-E04C-8556-FCB52B7F53E6}" srcOrd="1" destOrd="0" presId="urn:microsoft.com/office/officeart/2005/8/layout/hProcess7#1"/>
    <dgm:cxn modelId="{584F0227-486D-314D-B310-2193761059F5}" srcId="{5FAE6C30-9CB6-314B-8B2C-EEE56C137DED}" destId="{DF9B7E00-F3AF-B74F-AF3C-AC9F6A008DF2}" srcOrd="2" destOrd="0" parTransId="{0647E281-7C5F-5A4C-A5C4-A634CEE7FED7}" sibTransId="{DCA187CC-113C-9944-97EB-6339E57B4901}"/>
    <dgm:cxn modelId="{F7BA1728-EEDB-489E-BE7D-A3E285F2CA58}" type="presOf" srcId="{1D82D8A5-5B5B-2F43-B4DA-4E51A00F5D8A}" destId="{6214C3EC-5483-1A43-A193-F717A80CCA6A}" srcOrd="0" destOrd="6" presId="urn:microsoft.com/office/officeart/2005/8/layout/hProcess7#1"/>
    <dgm:cxn modelId="{ABC9492D-D5A7-446A-927B-826354CD0119}" type="presOf" srcId="{565EDD63-34A5-5E42-809C-C8124C38EA05}" destId="{6214C3EC-5483-1A43-A193-F717A80CCA6A}" srcOrd="0" destOrd="0" presId="urn:microsoft.com/office/officeart/2005/8/layout/hProcess7#1"/>
    <dgm:cxn modelId="{F5F0BE2D-131C-D34F-A6C2-E16CF795B1AF}" srcId="{5FAE6C30-9CB6-314B-8B2C-EEE56C137DED}" destId="{0D6E4186-29B7-0C40-B21C-6C48FD02C34F}" srcOrd="4" destOrd="0" parTransId="{C4327FE8-FB18-B44E-88CE-E76CCC874396}" sibTransId="{638D1995-DFF0-1740-9989-841162A88D12}"/>
    <dgm:cxn modelId="{5185B530-AB24-D44F-AB28-0FEC918B1B97}" srcId="{A059376D-4F46-7B49-AC02-8E06B60C2867}" destId="{0E624615-9BF2-BC4C-A867-B45E72CFAC1C}" srcOrd="0" destOrd="0" parTransId="{CAD92B0C-630D-F940-8EE7-6EF0BC2B6BAA}" sibTransId="{37870BC3-3385-134B-9CAD-557533EAD888}"/>
    <dgm:cxn modelId="{51C74038-BF32-014A-B7B3-9BAD9025EAE7}" srcId="{CCBB80C4-2AD2-2D40-AFA7-3906E3461390}" destId="{D425A8CE-922F-5C43-8B4A-CED6B2D59573}" srcOrd="1" destOrd="0" parTransId="{091CFB33-0DC4-2C48-A78F-3ACC52CB367D}" sibTransId="{D7C85383-A8C6-7C4F-B99D-90F10D6A04C4}"/>
    <dgm:cxn modelId="{57874138-B788-5A43-87A7-FD4CCAC3FFD7}" srcId="{5FAE6C30-9CB6-314B-8B2C-EEE56C137DED}" destId="{8C4E95FF-34CC-B644-81F7-FAE32E10980D}" srcOrd="3" destOrd="0" parTransId="{DE619827-B27C-DD49-8D8F-25DF30DC6B12}" sibTransId="{E9C87DA7-08AA-894C-9DC3-59A32DA63D14}"/>
    <dgm:cxn modelId="{C5F51639-F907-4DDE-B8BE-0D2BD56284DB}" type="presOf" srcId="{2F176752-DF33-6F46-A99A-26C2240A821C}" destId="{05101C10-0C0C-7F47-93AC-590F123B92C1}" srcOrd="0" destOrd="1" presId="urn:microsoft.com/office/officeart/2005/8/layout/hProcess7#1"/>
    <dgm:cxn modelId="{A4C92A64-E18E-214F-B754-6ACC2979427A}" srcId="{D425A8CE-922F-5C43-8B4A-CED6B2D59573}" destId="{2F176752-DF33-6F46-A99A-26C2240A821C}" srcOrd="1" destOrd="0" parTransId="{3EEEA2FF-7076-1244-9161-AADD6AFAA089}" sibTransId="{3EE928E1-0737-D84B-BD96-EAFEE0D7E3B0}"/>
    <dgm:cxn modelId="{F9FA376A-93A8-4FC1-9353-332F24308F5B}" type="presOf" srcId="{CA2A9241-7871-2A49-AB5B-8D46C11DED2B}" destId="{21137C07-80D2-9C4A-93BF-1482C5A8AE67}" srcOrd="0" destOrd="0" presId="urn:microsoft.com/office/officeart/2005/8/layout/hProcess7#1"/>
    <dgm:cxn modelId="{3405764C-3F58-49F9-B581-22C9D92110CD}" type="presOf" srcId="{8C4E95FF-34CC-B644-81F7-FAE32E10980D}" destId="{6214C3EC-5483-1A43-A193-F717A80CCA6A}" srcOrd="0" destOrd="4" presId="urn:microsoft.com/office/officeart/2005/8/layout/hProcess7#1"/>
    <dgm:cxn modelId="{7E852A71-684A-47E3-87F7-3DF13721A3E5}" type="presOf" srcId="{5140BCBF-DFD4-934C-8BCA-0659674759DF}" destId="{6214C3EC-5483-1A43-A193-F717A80CCA6A}" srcOrd="0" destOrd="1" presId="urn:microsoft.com/office/officeart/2005/8/layout/hProcess7#1"/>
    <dgm:cxn modelId="{3BCDD251-E398-2040-B82A-C56A7A63C673}" srcId="{CCBB80C4-2AD2-2D40-AFA7-3906E3461390}" destId="{5FAE6C30-9CB6-314B-8B2C-EEE56C137DED}" srcOrd="2" destOrd="0" parTransId="{6AB61C84-860F-0542-B227-867BB657653C}" sibTransId="{B6B44915-DCCE-814F-935C-3A3AB207CAC1}"/>
    <dgm:cxn modelId="{318B8272-3B74-4A97-BAEF-07EB27108959}" type="presOf" srcId="{5FAE6C30-9CB6-314B-8B2C-EEE56C137DED}" destId="{8F2C48F0-6107-D04B-8F58-27EB29A0E579}" srcOrd="1" destOrd="0" presId="urn:microsoft.com/office/officeart/2005/8/layout/hProcess7#1"/>
    <dgm:cxn modelId="{6AE68074-D9FF-D14D-8F45-B9F8781C0ED4}" srcId="{9FB4113E-9469-D04A-BDEF-710A88A38D37}" destId="{438F969E-0893-AE45-9453-EF1528F75A65}" srcOrd="0" destOrd="0" parTransId="{210D06D7-AE64-5E46-B750-4358BB2B6FBB}" sibTransId="{6B4EB9BF-6D26-614B-9047-C87B2230989E}"/>
    <dgm:cxn modelId="{5C5A3F55-2EBD-47E8-861E-4541585DC759}" type="presOf" srcId="{9FB4113E-9469-D04A-BDEF-710A88A38D37}" destId="{05101C10-0C0C-7F47-93AC-590F123B92C1}" srcOrd="0" destOrd="7" presId="urn:microsoft.com/office/officeart/2005/8/layout/hProcess7#1"/>
    <dgm:cxn modelId="{0AA07077-48B0-4CF8-A95B-2C2E13A9BFE2}" type="presOf" srcId="{CCBB80C4-2AD2-2D40-AFA7-3906E3461390}" destId="{DFBAA698-D363-C541-AD02-719337F1AC0D}" srcOrd="0" destOrd="0" presId="urn:microsoft.com/office/officeart/2005/8/layout/hProcess7#1"/>
    <dgm:cxn modelId="{6B438B58-0A51-1040-A09C-31928232B67F}" srcId="{CCBB80C4-2AD2-2D40-AFA7-3906E3461390}" destId="{CA2A9241-7871-2A49-AB5B-8D46C11DED2B}" srcOrd="0" destOrd="0" parTransId="{084194F6-D388-4341-AF6D-C68438E1F06D}" sibTransId="{C0A6DEE2-83F9-1D43-88BA-1EAB5FC88852}"/>
    <dgm:cxn modelId="{8BCBAE58-FD07-4FED-A907-5262124A5F19}" type="presOf" srcId="{438F969E-0893-AE45-9453-EF1528F75A65}" destId="{05101C10-0C0C-7F47-93AC-590F123B92C1}" srcOrd="0" destOrd="8" presId="urn:microsoft.com/office/officeart/2005/8/layout/hProcess7#1"/>
    <dgm:cxn modelId="{9B4B687C-05FD-48E7-9051-FC1C9E885803}" type="presOf" srcId="{5FAE6C30-9CB6-314B-8B2C-EEE56C137DED}" destId="{3B53E28D-3EE3-1C48-B946-B6CD1A983E8A}" srcOrd="0" destOrd="0" presId="urn:microsoft.com/office/officeart/2005/8/layout/hProcess7#1"/>
    <dgm:cxn modelId="{2B4D3082-CE7E-3940-AC34-98C46DF7212D}" srcId="{D425A8CE-922F-5C43-8B4A-CED6B2D59573}" destId="{9FB4113E-9469-D04A-BDEF-710A88A38D37}" srcOrd="5" destOrd="0" parTransId="{F854C840-A139-5F4B-B326-552871A60D8D}" sibTransId="{0CC8A673-4AAA-6445-A32E-F953E7CFFEDE}"/>
    <dgm:cxn modelId="{C3276C97-EF02-6447-B094-63A968BED53B}" srcId="{0D6E4186-29B7-0C40-B21C-6C48FD02C34F}" destId="{1D82D8A5-5B5B-2F43-B4DA-4E51A00F5D8A}" srcOrd="0" destOrd="0" parTransId="{62D2BE8D-64FE-9F4A-A0A7-08626AB34C7F}" sibTransId="{07FA8E33-D0D8-BB47-AAB3-16FDB199AA1C}"/>
    <dgm:cxn modelId="{6079B49C-82A5-FF4F-9148-1F741B799E73}" srcId="{D425A8CE-922F-5C43-8B4A-CED6B2D59573}" destId="{A059376D-4F46-7B49-AC02-8E06B60C2867}" srcOrd="4" destOrd="0" parTransId="{1FF43BAE-F4C8-3C46-AC4B-4D39E98267BC}" sibTransId="{498854FE-1C5C-804E-A5BD-56F033628CDC}"/>
    <dgm:cxn modelId="{355BBA9D-1913-4E3E-B06A-BA13479B875C}" type="presOf" srcId="{2E8E25F9-CB20-B74C-9F2D-E88349AA33A2}" destId="{6214C3EC-5483-1A43-A193-F717A80CCA6A}" srcOrd="0" destOrd="2" presId="urn:microsoft.com/office/officeart/2005/8/layout/hProcess7#1"/>
    <dgm:cxn modelId="{97A1C4AA-B24D-DA46-B71E-AEDA68410975}" srcId="{5FAE6C30-9CB6-314B-8B2C-EEE56C137DED}" destId="{565EDD63-34A5-5E42-809C-C8124C38EA05}" srcOrd="0" destOrd="0" parTransId="{E2875327-8BF2-EC49-B87D-B43760553092}" sibTransId="{E72F795B-C9FB-6B4E-B8E1-0ECB91342CAE}"/>
    <dgm:cxn modelId="{D323E1B1-58C9-44AD-B251-487E573B898B}" type="presOf" srcId="{D425A8CE-922F-5C43-8B4A-CED6B2D59573}" destId="{67B2CB7B-52B3-C149-A018-A758042F5E77}" srcOrd="0" destOrd="0" presId="urn:microsoft.com/office/officeart/2005/8/layout/hProcess7#1"/>
    <dgm:cxn modelId="{ED3F34BC-FF25-4256-BEDE-9115FD40C810}" type="presOf" srcId="{C3145B62-A12B-644B-BF55-3DBEA7AFF50C}" destId="{05101C10-0C0C-7F47-93AC-590F123B92C1}" srcOrd="0" destOrd="0" presId="urn:microsoft.com/office/officeart/2005/8/layout/hProcess7#1"/>
    <dgm:cxn modelId="{10A41DC4-76C0-4B41-B25A-B107BD12DC6C}" srcId="{D425A8CE-922F-5C43-8B4A-CED6B2D59573}" destId="{27D880E4-83D8-4341-9183-A448D9DAB9B2}" srcOrd="2" destOrd="0" parTransId="{E8181913-033A-4044-ADF1-6ACF42AC7C6C}" sibTransId="{04A213A5-401C-0041-8539-146918138541}"/>
    <dgm:cxn modelId="{F00F9EC9-AD52-C14D-A88B-33047B0263BF}" srcId="{CA2A9241-7871-2A49-AB5B-8D46C11DED2B}" destId="{913452F2-C771-4844-9B1F-EBD2C3589576}" srcOrd="0" destOrd="0" parTransId="{B220B831-DFB3-E44D-8795-93C165BB5912}" sibTransId="{63099B95-5A8B-4243-9341-C09E85A5A3C9}"/>
    <dgm:cxn modelId="{64BD3FCA-6191-EE45-B908-3817290ADDCE}" srcId="{4FA7B7F2-D7D7-A048-B281-D57E842F01BA}" destId="{15DEF7DF-B32F-C147-A477-6CC5CB048167}" srcOrd="0" destOrd="0" parTransId="{2A6F78FA-2F73-554D-83C7-A9CF7D03AD02}" sibTransId="{C5E117F2-F8DE-CC47-8626-1792634D6585}"/>
    <dgm:cxn modelId="{0D8F62D1-8B14-BC4D-8B1A-1892EB309FDB}" srcId="{565EDD63-34A5-5E42-809C-C8124C38EA05}" destId="{5140BCBF-DFD4-934C-8BCA-0659674759DF}" srcOrd="0" destOrd="0" parTransId="{071ED0DF-15C4-4A46-BC60-9AB87840585A}" sibTransId="{7913B26A-3259-1843-8C6F-D6AAE6469C33}"/>
    <dgm:cxn modelId="{24E4C4D2-5D37-404F-AD72-17C74276053A}" type="presOf" srcId="{15DEF7DF-B32F-C147-A477-6CC5CB048167}" destId="{05101C10-0C0C-7F47-93AC-590F123B92C1}" srcOrd="0" destOrd="4" presId="urn:microsoft.com/office/officeart/2005/8/layout/hProcess7#1"/>
    <dgm:cxn modelId="{238EE8D3-08A0-4C90-9141-8313B83954CC}" type="presOf" srcId="{D425A8CE-922F-5C43-8B4A-CED6B2D59573}" destId="{CB181D82-8B31-6D45-897C-9686A4AF0A8C}" srcOrd="1" destOrd="0" presId="urn:microsoft.com/office/officeart/2005/8/layout/hProcess7#1"/>
    <dgm:cxn modelId="{C3C0B9E0-DA49-40A9-939E-C9437BBF126B}" type="presOf" srcId="{27D880E4-83D8-4341-9183-A448D9DAB9B2}" destId="{05101C10-0C0C-7F47-93AC-590F123B92C1}" srcOrd="0" destOrd="2" presId="urn:microsoft.com/office/officeart/2005/8/layout/hProcess7#1"/>
    <dgm:cxn modelId="{15FF85E8-CB10-6F4A-BA84-6B9589DDD399}" srcId="{5FAE6C30-9CB6-314B-8B2C-EEE56C137DED}" destId="{2E8E25F9-CB20-B74C-9F2D-E88349AA33A2}" srcOrd="1" destOrd="0" parTransId="{245E1F12-8676-7D47-BBC9-1475F8DC28A7}" sibTransId="{6957DC14-2844-534A-8978-F856775E9FB7}"/>
    <dgm:cxn modelId="{BD7F19E9-AE4A-4B36-B5EC-DD2EC029E26B}" type="presOf" srcId="{0E624615-9BF2-BC4C-A867-B45E72CFAC1C}" destId="{05101C10-0C0C-7F47-93AC-590F123B92C1}" srcOrd="0" destOrd="6" presId="urn:microsoft.com/office/officeart/2005/8/layout/hProcess7#1"/>
    <dgm:cxn modelId="{40AB29F5-40F2-6C41-90B6-9B528052CBFD}" srcId="{D425A8CE-922F-5C43-8B4A-CED6B2D59573}" destId="{C3145B62-A12B-644B-BF55-3DBEA7AFF50C}" srcOrd="0" destOrd="0" parTransId="{AF8D6A64-73E9-C840-9CFA-96413E536CE0}" sibTransId="{B59065F2-27DD-C246-8A71-D3B29CD98346}"/>
    <dgm:cxn modelId="{6B3F4BFD-B980-4834-8050-730972C09BA1}" type="presOf" srcId="{A059376D-4F46-7B49-AC02-8E06B60C2867}" destId="{05101C10-0C0C-7F47-93AC-590F123B92C1}" srcOrd="0" destOrd="5" presId="urn:microsoft.com/office/officeart/2005/8/layout/hProcess7#1"/>
    <dgm:cxn modelId="{0B7F01F9-65CD-466C-9548-E9E731E63219}" type="presParOf" srcId="{DFBAA698-D363-C541-AD02-719337F1AC0D}" destId="{8F4845A5-9CCF-B947-BFD8-037610E7F62C}" srcOrd="0" destOrd="0" presId="urn:microsoft.com/office/officeart/2005/8/layout/hProcess7#1"/>
    <dgm:cxn modelId="{4088CCCE-21B2-4AE7-9D06-43E1447E98F8}" type="presParOf" srcId="{8F4845A5-9CCF-B947-BFD8-037610E7F62C}" destId="{21137C07-80D2-9C4A-93BF-1482C5A8AE67}" srcOrd="0" destOrd="0" presId="urn:microsoft.com/office/officeart/2005/8/layout/hProcess7#1"/>
    <dgm:cxn modelId="{E7B3DF99-8EAC-41E3-8EC1-D9E3FFC00916}" type="presParOf" srcId="{8F4845A5-9CCF-B947-BFD8-037610E7F62C}" destId="{48F2BE93-DB9C-E04C-8556-FCB52B7F53E6}" srcOrd="1" destOrd="0" presId="urn:microsoft.com/office/officeart/2005/8/layout/hProcess7#1"/>
    <dgm:cxn modelId="{E4D5F471-7628-42D4-B770-955866ACA888}" type="presParOf" srcId="{8F4845A5-9CCF-B947-BFD8-037610E7F62C}" destId="{BD24217B-662E-B745-A62C-1BCDC9480E2F}" srcOrd="2" destOrd="0" presId="urn:microsoft.com/office/officeart/2005/8/layout/hProcess7#1"/>
    <dgm:cxn modelId="{7648C3B8-8FF2-407E-B252-3D9B0BE26582}" type="presParOf" srcId="{DFBAA698-D363-C541-AD02-719337F1AC0D}" destId="{FA19CBC1-1BB6-F14D-8527-4E8F61B609DF}" srcOrd="1" destOrd="0" presId="urn:microsoft.com/office/officeart/2005/8/layout/hProcess7#1"/>
    <dgm:cxn modelId="{37837C0E-7460-4772-86E7-1EE22B6B45A3}" type="presParOf" srcId="{DFBAA698-D363-C541-AD02-719337F1AC0D}" destId="{64179F1A-97F1-EE40-8C3A-DA9A280395F5}" srcOrd="2" destOrd="0" presId="urn:microsoft.com/office/officeart/2005/8/layout/hProcess7#1"/>
    <dgm:cxn modelId="{C63B2B60-D329-49DB-BBC4-6EC787C246EC}" type="presParOf" srcId="{64179F1A-97F1-EE40-8C3A-DA9A280395F5}" destId="{93A79990-3C74-3E47-A5FA-04628CC3B0D4}" srcOrd="0" destOrd="0" presId="urn:microsoft.com/office/officeart/2005/8/layout/hProcess7#1"/>
    <dgm:cxn modelId="{BF91D036-CDA6-450E-8076-4581A9C52235}" type="presParOf" srcId="{64179F1A-97F1-EE40-8C3A-DA9A280395F5}" destId="{20E6CA5F-4915-BB44-812D-20A1BF955C3F}" srcOrd="1" destOrd="0" presId="urn:microsoft.com/office/officeart/2005/8/layout/hProcess7#1"/>
    <dgm:cxn modelId="{A609908C-5927-4FC1-935D-FAD9D134D5A3}" type="presParOf" srcId="{64179F1A-97F1-EE40-8C3A-DA9A280395F5}" destId="{44ED39A9-1CC2-0349-AB0B-B83987CF2FBA}" srcOrd="2" destOrd="0" presId="urn:microsoft.com/office/officeart/2005/8/layout/hProcess7#1"/>
    <dgm:cxn modelId="{556335F8-CE46-428D-B318-A79CA25BD318}" type="presParOf" srcId="{DFBAA698-D363-C541-AD02-719337F1AC0D}" destId="{3E166A94-1C3D-CD4C-8018-596DEBDE2A3E}" srcOrd="3" destOrd="0" presId="urn:microsoft.com/office/officeart/2005/8/layout/hProcess7#1"/>
    <dgm:cxn modelId="{109176A3-9A5B-4A2C-98A5-A8DC2BEBDAF4}" type="presParOf" srcId="{DFBAA698-D363-C541-AD02-719337F1AC0D}" destId="{16FE6C99-0240-E245-93BD-EB5678E850D9}" srcOrd="4" destOrd="0" presId="urn:microsoft.com/office/officeart/2005/8/layout/hProcess7#1"/>
    <dgm:cxn modelId="{ED9FEF08-4DA8-4A99-BED0-D9C4A9180231}" type="presParOf" srcId="{16FE6C99-0240-E245-93BD-EB5678E850D9}" destId="{67B2CB7B-52B3-C149-A018-A758042F5E77}" srcOrd="0" destOrd="0" presId="urn:microsoft.com/office/officeart/2005/8/layout/hProcess7#1"/>
    <dgm:cxn modelId="{5DA7B6C7-AC66-41CD-B405-575C20056625}" type="presParOf" srcId="{16FE6C99-0240-E245-93BD-EB5678E850D9}" destId="{CB181D82-8B31-6D45-897C-9686A4AF0A8C}" srcOrd="1" destOrd="0" presId="urn:microsoft.com/office/officeart/2005/8/layout/hProcess7#1"/>
    <dgm:cxn modelId="{A8AF2321-8B64-4254-B3C4-343C44D8FDBF}" type="presParOf" srcId="{16FE6C99-0240-E245-93BD-EB5678E850D9}" destId="{05101C10-0C0C-7F47-93AC-590F123B92C1}" srcOrd="2" destOrd="0" presId="urn:microsoft.com/office/officeart/2005/8/layout/hProcess7#1"/>
    <dgm:cxn modelId="{378C1D27-CA95-433D-8D2B-E644963D4633}" type="presParOf" srcId="{DFBAA698-D363-C541-AD02-719337F1AC0D}" destId="{14500462-2105-F74E-886B-73B782DFA6CB}" srcOrd="5" destOrd="0" presId="urn:microsoft.com/office/officeart/2005/8/layout/hProcess7#1"/>
    <dgm:cxn modelId="{618D22C9-AAB3-45AC-A71E-830475086BF6}" type="presParOf" srcId="{DFBAA698-D363-C541-AD02-719337F1AC0D}" destId="{AA810195-A5DB-8240-A48B-0CF12AB684C4}" srcOrd="6" destOrd="0" presId="urn:microsoft.com/office/officeart/2005/8/layout/hProcess7#1"/>
    <dgm:cxn modelId="{7A4E6BD8-5589-4AC1-A781-7FDEF01C35EC}" type="presParOf" srcId="{AA810195-A5DB-8240-A48B-0CF12AB684C4}" destId="{B9F76C2A-A582-2F4F-A8DB-D9CD294EAB03}" srcOrd="0" destOrd="0" presId="urn:microsoft.com/office/officeart/2005/8/layout/hProcess7#1"/>
    <dgm:cxn modelId="{10E4FB76-DC03-4A40-B42A-1FF55767586B}" type="presParOf" srcId="{AA810195-A5DB-8240-A48B-0CF12AB684C4}" destId="{E061171A-2C11-5447-A03B-D8696752E8A1}" srcOrd="1" destOrd="0" presId="urn:microsoft.com/office/officeart/2005/8/layout/hProcess7#1"/>
    <dgm:cxn modelId="{CB55220D-34DD-4EEA-A558-79FABFD4EF1B}" type="presParOf" srcId="{AA810195-A5DB-8240-A48B-0CF12AB684C4}" destId="{B6C37B3F-0EED-D142-95E3-E1F85148C2DD}" srcOrd="2" destOrd="0" presId="urn:microsoft.com/office/officeart/2005/8/layout/hProcess7#1"/>
    <dgm:cxn modelId="{D012ACC7-9EA4-4266-BCF2-A2C9E2A60CBF}" type="presParOf" srcId="{DFBAA698-D363-C541-AD02-719337F1AC0D}" destId="{AB080D80-8BFE-7844-91EB-C35429FB0165}" srcOrd="7" destOrd="0" presId="urn:microsoft.com/office/officeart/2005/8/layout/hProcess7#1"/>
    <dgm:cxn modelId="{C9F6BA21-1F2E-4944-9BC9-C49E17571FCA}" type="presParOf" srcId="{DFBAA698-D363-C541-AD02-719337F1AC0D}" destId="{E6B9D821-E567-B64F-9FED-1405F8F1D45D}" srcOrd="8" destOrd="0" presId="urn:microsoft.com/office/officeart/2005/8/layout/hProcess7#1"/>
    <dgm:cxn modelId="{0324E599-AB58-4A11-9C4E-BE31B1AF8A84}" type="presParOf" srcId="{E6B9D821-E567-B64F-9FED-1405F8F1D45D}" destId="{3B53E28D-3EE3-1C48-B946-B6CD1A983E8A}" srcOrd="0" destOrd="0" presId="urn:microsoft.com/office/officeart/2005/8/layout/hProcess7#1"/>
    <dgm:cxn modelId="{356B1B41-5320-4839-8582-830CE3081F86}" type="presParOf" srcId="{E6B9D821-E567-B64F-9FED-1405F8F1D45D}" destId="{8F2C48F0-6107-D04B-8F58-27EB29A0E579}" srcOrd="1" destOrd="0" presId="urn:microsoft.com/office/officeart/2005/8/layout/hProcess7#1"/>
    <dgm:cxn modelId="{C1FDA64D-EE5E-4C2B-AC40-3866692CBCCF}" type="presParOf" srcId="{E6B9D821-E567-B64F-9FED-1405F8F1D45D}" destId="{6214C3EC-5483-1A43-A193-F717A80CCA6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BAD8F-4428-DD4C-B805-7FEEFC36B31D}">
      <dsp:nvSpPr>
        <dsp:cNvPr id="0" name=""/>
        <dsp:cNvSpPr/>
      </dsp:nvSpPr>
      <dsp:spPr>
        <a:xfrm>
          <a:off x="0" y="2024"/>
          <a:ext cx="74980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81D68-A462-394F-AA8B-9ECFB0835261}">
      <dsp:nvSpPr>
        <dsp:cNvPr id="0" name=""/>
        <dsp:cNvSpPr/>
      </dsp:nvSpPr>
      <dsp:spPr>
        <a:xfrm>
          <a:off x="0" y="2024"/>
          <a:ext cx="1499616" cy="1026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Criterion A: stressor</a:t>
          </a:r>
        </a:p>
      </dsp:txBody>
      <dsp:txXfrm>
        <a:off x="0" y="2024"/>
        <a:ext cx="1499616" cy="1026609"/>
      </dsp:txXfrm>
    </dsp:sp>
    <dsp:sp modelId="{35247718-87D1-7F4B-BEA3-9ED4C3CA8F39}">
      <dsp:nvSpPr>
        <dsp:cNvPr id="0" name=""/>
        <dsp:cNvSpPr/>
      </dsp:nvSpPr>
      <dsp:spPr>
        <a:xfrm>
          <a:off x="1612087" y="48643"/>
          <a:ext cx="2886760" cy="93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Exposure to a stressor</a:t>
          </a:r>
        </a:p>
      </dsp:txBody>
      <dsp:txXfrm>
        <a:off x="1612087" y="48643"/>
        <a:ext cx="2886760" cy="932369"/>
      </dsp:txXfrm>
    </dsp:sp>
    <dsp:sp modelId="{34A3024A-9CD4-314C-A2F0-3A6F2D5B5548}">
      <dsp:nvSpPr>
        <dsp:cNvPr id="0" name=""/>
        <dsp:cNvSpPr/>
      </dsp:nvSpPr>
      <dsp:spPr>
        <a:xfrm>
          <a:off x="1499615" y="690589"/>
          <a:ext cx="5998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5A4EF-9BFA-324B-A8B1-DE032D00EDFD}">
      <dsp:nvSpPr>
        <dsp:cNvPr id="0" name=""/>
        <dsp:cNvSpPr/>
      </dsp:nvSpPr>
      <dsp:spPr>
        <a:xfrm>
          <a:off x="0" y="1028633"/>
          <a:ext cx="74980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1E55AC-C80A-9741-82FD-A299D4437896}">
      <dsp:nvSpPr>
        <dsp:cNvPr id="0" name=""/>
        <dsp:cNvSpPr/>
      </dsp:nvSpPr>
      <dsp:spPr>
        <a:xfrm>
          <a:off x="0" y="709501"/>
          <a:ext cx="1499616" cy="1026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Criterion B: re-experiencing</a:t>
          </a:r>
        </a:p>
      </dsp:txBody>
      <dsp:txXfrm>
        <a:off x="0" y="709501"/>
        <a:ext cx="1499616" cy="1026609"/>
      </dsp:txXfrm>
    </dsp:sp>
    <dsp:sp modelId="{EAD9D7FA-C784-AF47-B14B-AE22510A1718}">
      <dsp:nvSpPr>
        <dsp:cNvPr id="0" name=""/>
        <dsp:cNvSpPr/>
      </dsp:nvSpPr>
      <dsp:spPr>
        <a:xfrm>
          <a:off x="1593401" y="718574"/>
          <a:ext cx="2886760" cy="93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Persistent remembering of the stressor in </a:t>
          </a:r>
          <a:r>
            <a:rPr lang="en-US" sz="1500" b="1" kern="1200" dirty="0"/>
            <a:t>one</a:t>
          </a:r>
          <a:r>
            <a:rPr lang="en-US" sz="1500" kern="1200" dirty="0"/>
            <a:t> of:</a:t>
          </a:r>
        </a:p>
      </dsp:txBody>
      <dsp:txXfrm>
        <a:off x="1593401" y="718574"/>
        <a:ext cx="2886760" cy="932369"/>
      </dsp:txXfrm>
    </dsp:sp>
    <dsp:sp modelId="{B5ABA53C-BB18-8C44-850F-406CE63DF729}">
      <dsp:nvSpPr>
        <dsp:cNvPr id="0" name=""/>
        <dsp:cNvSpPr/>
      </dsp:nvSpPr>
      <dsp:spPr>
        <a:xfrm>
          <a:off x="4611319" y="751851"/>
          <a:ext cx="2886760" cy="240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Intrusive flashbacks</a:t>
          </a:r>
        </a:p>
      </dsp:txBody>
      <dsp:txXfrm>
        <a:off x="4611319" y="751851"/>
        <a:ext cx="2886760" cy="240295"/>
      </dsp:txXfrm>
    </dsp:sp>
    <dsp:sp modelId="{9EE0C20B-9C7D-2546-BD06-1678B8362091}">
      <dsp:nvSpPr>
        <dsp:cNvPr id="0" name=""/>
        <dsp:cNvSpPr/>
      </dsp:nvSpPr>
      <dsp:spPr>
        <a:xfrm>
          <a:off x="4526849" y="1850288"/>
          <a:ext cx="2886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4FC2C-5964-464E-B3AD-DA18D8AEE334}">
      <dsp:nvSpPr>
        <dsp:cNvPr id="0" name=""/>
        <dsp:cNvSpPr/>
      </dsp:nvSpPr>
      <dsp:spPr>
        <a:xfrm>
          <a:off x="4611319" y="1053020"/>
          <a:ext cx="2886760" cy="240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Vivid memories or recurring dreams</a:t>
          </a:r>
        </a:p>
      </dsp:txBody>
      <dsp:txXfrm>
        <a:off x="4611319" y="1053020"/>
        <a:ext cx="2886760" cy="240295"/>
      </dsp:txXfrm>
    </dsp:sp>
    <dsp:sp modelId="{E53D7A8A-2EA5-9843-8AFE-EBA2270F5046}">
      <dsp:nvSpPr>
        <dsp:cNvPr id="0" name=""/>
        <dsp:cNvSpPr/>
      </dsp:nvSpPr>
      <dsp:spPr>
        <a:xfrm>
          <a:off x="4470846" y="683104"/>
          <a:ext cx="2886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6227E-3A9B-E04E-BEC4-5BB63ED0F7EE}">
      <dsp:nvSpPr>
        <dsp:cNvPr id="0" name=""/>
        <dsp:cNvSpPr/>
      </dsp:nvSpPr>
      <dsp:spPr>
        <a:xfrm>
          <a:off x="4611319" y="1300575"/>
          <a:ext cx="2886760" cy="450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Experiencing distress when reminded of the stressor</a:t>
          </a:r>
        </a:p>
      </dsp:txBody>
      <dsp:txXfrm>
        <a:off x="4611319" y="1300575"/>
        <a:ext cx="2886760" cy="450295"/>
      </dsp:txXfrm>
    </dsp:sp>
    <dsp:sp modelId="{E1A65771-C8E4-E545-94AE-81D707D1642A}">
      <dsp:nvSpPr>
        <dsp:cNvPr id="0" name=""/>
        <dsp:cNvSpPr/>
      </dsp:nvSpPr>
      <dsp:spPr>
        <a:xfrm>
          <a:off x="1499615" y="1867069"/>
          <a:ext cx="5998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75497-814B-534C-ACFF-2FB3CC7A6981}">
      <dsp:nvSpPr>
        <dsp:cNvPr id="0" name=""/>
        <dsp:cNvSpPr/>
      </dsp:nvSpPr>
      <dsp:spPr>
        <a:xfrm>
          <a:off x="0" y="2055242"/>
          <a:ext cx="74980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422E50-1806-7445-B650-17DD5D0D01F1}">
      <dsp:nvSpPr>
        <dsp:cNvPr id="0" name=""/>
        <dsp:cNvSpPr/>
      </dsp:nvSpPr>
      <dsp:spPr>
        <a:xfrm>
          <a:off x="0" y="1858133"/>
          <a:ext cx="1499616" cy="1026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Criterion C: avoidance</a:t>
          </a:r>
        </a:p>
      </dsp:txBody>
      <dsp:txXfrm>
        <a:off x="0" y="1858133"/>
        <a:ext cx="1499616" cy="1026609"/>
      </dsp:txXfrm>
    </dsp:sp>
    <dsp:sp modelId="{BE29F497-5141-3246-86BA-9765867057C5}">
      <dsp:nvSpPr>
        <dsp:cNvPr id="0" name=""/>
        <dsp:cNvSpPr/>
      </dsp:nvSpPr>
      <dsp:spPr>
        <a:xfrm>
          <a:off x="1612087" y="1867202"/>
          <a:ext cx="2886760" cy="932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Actual or preferred avoidance of circumstances resembling or associated with the stressor (not present before the stressor). </a:t>
          </a:r>
        </a:p>
      </dsp:txBody>
      <dsp:txXfrm>
        <a:off x="1612087" y="1867202"/>
        <a:ext cx="2886760" cy="932369"/>
      </dsp:txXfrm>
    </dsp:sp>
    <dsp:sp modelId="{02D44C63-7ACE-534C-9DA9-3C0A528BCEBF}">
      <dsp:nvSpPr>
        <dsp:cNvPr id="0" name=""/>
        <dsp:cNvSpPr/>
      </dsp:nvSpPr>
      <dsp:spPr>
        <a:xfrm>
          <a:off x="1499615" y="2818732"/>
          <a:ext cx="5998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260B2-DD22-B646-B71E-CC42EAC38A2D}">
      <dsp:nvSpPr>
        <dsp:cNvPr id="0" name=""/>
        <dsp:cNvSpPr/>
      </dsp:nvSpPr>
      <dsp:spPr>
        <a:xfrm>
          <a:off x="0" y="3081851"/>
          <a:ext cx="74980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760E76-6CB6-684D-AE1F-8306E423BAA7}">
      <dsp:nvSpPr>
        <dsp:cNvPr id="0" name=""/>
        <dsp:cNvSpPr/>
      </dsp:nvSpPr>
      <dsp:spPr>
        <a:xfrm>
          <a:off x="0" y="2838360"/>
          <a:ext cx="1499616" cy="1026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Criterion D: </a:t>
          </a:r>
          <a:r>
            <a:rPr lang="en-US" sz="1500" kern="1200" dirty="0" err="1"/>
            <a:t>hyperarousal</a:t>
          </a:r>
          <a:r>
            <a:rPr lang="en-US" sz="1500" kern="1200" dirty="0"/>
            <a:t> (either D1 or D2)</a:t>
          </a:r>
        </a:p>
      </dsp:txBody>
      <dsp:txXfrm>
        <a:off x="0" y="2838360"/>
        <a:ext cx="1499616" cy="1026609"/>
      </dsp:txXfrm>
    </dsp:sp>
    <dsp:sp modelId="{633504E8-9DAC-0D4D-AB57-F014C418FB7A}">
      <dsp:nvSpPr>
        <dsp:cNvPr id="0" name=""/>
        <dsp:cNvSpPr/>
      </dsp:nvSpPr>
      <dsp:spPr>
        <a:xfrm>
          <a:off x="1621411" y="2852283"/>
          <a:ext cx="2886760" cy="477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D1: Inability to recall</a:t>
          </a:r>
        </a:p>
      </dsp:txBody>
      <dsp:txXfrm>
        <a:off x="1621411" y="2852283"/>
        <a:ext cx="2886760" cy="477212"/>
      </dsp:txXfrm>
    </dsp:sp>
    <dsp:sp modelId="{8B33A841-46C0-B44B-BBF4-17C5704A91C1}">
      <dsp:nvSpPr>
        <dsp:cNvPr id="0" name=""/>
        <dsp:cNvSpPr/>
      </dsp:nvSpPr>
      <dsp:spPr>
        <a:xfrm>
          <a:off x="1499615" y="3109455"/>
          <a:ext cx="5998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1D1E3-DDB1-AF45-A2E5-60C772B73641}">
      <dsp:nvSpPr>
        <dsp:cNvPr id="0" name=""/>
        <dsp:cNvSpPr/>
      </dsp:nvSpPr>
      <dsp:spPr>
        <a:xfrm>
          <a:off x="1612087" y="3606785"/>
          <a:ext cx="2886760" cy="477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D2: Two or more of:</a:t>
          </a:r>
        </a:p>
      </dsp:txBody>
      <dsp:txXfrm>
        <a:off x="1612087" y="3606785"/>
        <a:ext cx="2886760" cy="477212"/>
      </dsp:txXfrm>
    </dsp:sp>
    <dsp:sp modelId="{96F3D80D-D7FB-AE45-B935-ADCD4DF3D6F6}">
      <dsp:nvSpPr>
        <dsp:cNvPr id="0" name=""/>
        <dsp:cNvSpPr/>
      </dsp:nvSpPr>
      <dsp:spPr>
        <a:xfrm>
          <a:off x="4611319" y="3135948"/>
          <a:ext cx="2886760" cy="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Sleep problems</a:t>
          </a:r>
        </a:p>
      </dsp:txBody>
      <dsp:txXfrm>
        <a:off x="4611319" y="3135948"/>
        <a:ext cx="2886760" cy="95390"/>
      </dsp:txXfrm>
    </dsp:sp>
    <dsp:sp modelId="{C6F4CAB4-01EA-3044-958D-94F31838F478}">
      <dsp:nvSpPr>
        <dsp:cNvPr id="0" name=""/>
        <dsp:cNvSpPr/>
      </dsp:nvSpPr>
      <dsp:spPr>
        <a:xfrm>
          <a:off x="4508172" y="4367573"/>
          <a:ext cx="2886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D7877-2150-E441-A11C-EFD5710174E0}">
      <dsp:nvSpPr>
        <dsp:cNvPr id="0" name=""/>
        <dsp:cNvSpPr/>
      </dsp:nvSpPr>
      <dsp:spPr>
        <a:xfrm>
          <a:off x="4611319" y="3364328"/>
          <a:ext cx="2886760" cy="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Irritability</a:t>
          </a:r>
        </a:p>
      </dsp:txBody>
      <dsp:txXfrm>
        <a:off x="4611319" y="3364328"/>
        <a:ext cx="2886760" cy="95390"/>
      </dsp:txXfrm>
    </dsp:sp>
    <dsp:sp modelId="{158C9F00-F086-3240-A751-4C6F3B17BC0C}">
      <dsp:nvSpPr>
        <dsp:cNvPr id="0" name=""/>
        <dsp:cNvSpPr/>
      </dsp:nvSpPr>
      <dsp:spPr>
        <a:xfrm>
          <a:off x="4508172" y="4756777"/>
          <a:ext cx="2886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868A1-8885-6C4D-A0A6-254D6B0856D2}">
      <dsp:nvSpPr>
        <dsp:cNvPr id="0" name=""/>
        <dsp:cNvSpPr/>
      </dsp:nvSpPr>
      <dsp:spPr>
        <a:xfrm>
          <a:off x="4611319" y="3567308"/>
          <a:ext cx="2886760" cy="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Concentration problems</a:t>
          </a:r>
        </a:p>
      </dsp:txBody>
      <dsp:txXfrm>
        <a:off x="4611319" y="3567308"/>
        <a:ext cx="2886760" cy="95390"/>
      </dsp:txXfrm>
    </dsp:sp>
    <dsp:sp modelId="{113F80E7-1499-6346-8B3C-A85539531364}">
      <dsp:nvSpPr>
        <dsp:cNvPr id="0" name=""/>
        <dsp:cNvSpPr/>
      </dsp:nvSpPr>
      <dsp:spPr>
        <a:xfrm>
          <a:off x="4461493" y="4727093"/>
          <a:ext cx="2886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1E7B5-C813-9748-A61F-A9DA79EEC88E}">
      <dsp:nvSpPr>
        <dsp:cNvPr id="0" name=""/>
        <dsp:cNvSpPr/>
      </dsp:nvSpPr>
      <dsp:spPr>
        <a:xfrm>
          <a:off x="4611319" y="3763997"/>
          <a:ext cx="2886760" cy="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Hypervigilance</a:t>
          </a:r>
          <a:endParaRPr lang="en-US" sz="1200" kern="1200" dirty="0"/>
        </a:p>
      </dsp:txBody>
      <dsp:txXfrm>
        <a:off x="4611319" y="3763997"/>
        <a:ext cx="2886760" cy="95390"/>
      </dsp:txXfrm>
    </dsp:sp>
    <dsp:sp modelId="{9B16EFF8-E6A7-EB4D-A6BA-61F29BB83462}">
      <dsp:nvSpPr>
        <dsp:cNvPr id="0" name=""/>
        <dsp:cNvSpPr/>
      </dsp:nvSpPr>
      <dsp:spPr>
        <a:xfrm>
          <a:off x="4526849" y="4560077"/>
          <a:ext cx="2886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3FBAB-7CB1-D44B-B294-B8F73745B936}">
      <dsp:nvSpPr>
        <dsp:cNvPr id="0" name=""/>
        <dsp:cNvSpPr/>
      </dsp:nvSpPr>
      <dsp:spPr>
        <a:xfrm>
          <a:off x="4611319" y="3959146"/>
          <a:ext cx="2886760" cy="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Exaggerated startle response</a:t>
          </a:r>
        </a:p>
      </dsp:txBody>
      <dsp:txXfrm>
        <a:off x="4611319" y="3959146"/>
        <a:ext cx="2886760" cy="95390"/>
      </dsp:txXfrm>
    </dsp:sp>
    <dsp:sp modelId="{12EBFD93-0DFD-4F4A-8F7C-5FEA007D46BC}">
      <dsp:nvSpPr>
        <dsp:cNvPr id="0" name=""/>
        <dsp:cNvSpPr/>
      </dsp:nvSpPr>
      <dsp:spPr>
        <a:xfrm>
          <a:off x="1499615" y="4246804"/>
          <a:ext cx="5998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B0F1F-81F1-674F-ADDD-4C6DD7F4C6E7}">
      <dsp:nvSpPr>
        <dsp:cNvPr id="0" name=""/>
        <dsp:cNvSpPr/>
      </dsp:nvSpPr>
      <dsp:spPr>
        <a:xfrm>
          <a:off x="0" y="4108460"/>
          <a:ext cx="74980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AE925-7B4C-1C48-9A95-F3E76DC03BCD}">
      <dsp:nvSpPr>
        <dsp:cNvPr id="0" name=""/>
        <dsp:cNvSpPr/>
      </dsp:nvSpPr>
      <dsp:spPr>
        <a:xfrm>
          <a:off x="0" y="4245289"/>
          <a:ext cx="1499616" cy="51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Criterion E: time</a:t>
          </a:r>
        </a:p>
      </dsp:txBody>
      <dsp:txXfrm>
        <a:off x="0" y="4245289"/>
        <a:ext cx="1499616" cy="511487"/>
      </dsp:txXfrm>
    </dsp:sp>
    <dsp:sp modelId="{2C3E6488-BED5-EF4D-B6C4-85960341DCC1}">
      <dsp:nvSpPr>
        <dsp:cNvPr id="0" name=""/>
        <dsp:cNvSpPr/>
      </dsp:nvSpPr>
      <dsp:spPr>
        <a:xfrm>
          <a:off x="1612087" y="4213146"/>
          <a:ext cx="2886760" cy="543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Onset of symptoms within six months of the stressor. </a:t>
          </a:r>
        </a:p>
      </dsp:txBody>
      <dsp:txXfrm>
        <a:off x="1612087" y="4213146"/>
        <a:ext cx="2886760" cy="543630"/>
      </dsp:txXfrm>
    </dsp:sp>
    <dsp:sp modelId="{FB4D2068-956D-EB4A-8801-4E81F4A1849B}">
      <dsp:nvSpPr>
        <dsp:cNvPr id="0" name=""/>
        <dsp:cNvSpPr/>
      </dsp:nvSpPr>
      <dsp:spPr>
        <a:xfrm>
          <a:off x="1499615" y="4703421"/>
          <a:ext cx="5998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4A607-FF83-EA47-BF6C-32E359B8AFAF}">
      <dsp:nvSpPr>
        <dsp:cNvPr id="0" name=""/>
        <dsp:cNvSpPr/>
      </dsp:nvSpPr>
      <dsp:spPr>
        <a:xfrm>
          <a:off x="0" y="0"/>
          <a:ext cx="7276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8E850-6F5F-3E40-84D4-079386CDA3E8}">
      <dsp:nvSpPr>
        <dsp:cNvPr id="0" name=""/>
        <dsp:cNvSpPr/>
      </dsp:nvSpPr>
      <dsp:spPr>
        <a:xfrm>
          <a:off x="0" y="0"/>
          <a:ext cx="1455202" cy="10491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Criterion A: stressor</a:t>
          </a:r>
        </a:p>
      </dsp:txBody>
      <dsp:txXfrm>
        <a:off x="0" y="0"/>
        <a:ext cx="1455202" cy="1049137"/>
      </dsp:txXfrm>
    </dsp:sp>
    <dsp:sp modelId="{7EB087E7-BD67-F845-976A-84D69EE2DF65}">
      <dsp:nvSpPr>
        <dsp:cNvPr id="0" name=""/>
        <dsp:cNvSpPr/>
      </dsp:nvSpPr>
      <dsp:spPr>
        <a:xfrm>
          <a:off x="1564342" y="47641"/>
          <a:ext cx="2801264" cy="95282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DSM V includes subjective stress</a:t>
          </a:r>
        </a:p>
      </dsp:txBody>
      <dsp:txXfrm>
        <a:off x="1564342" y="47641"/>
        <a:ext cx="2801264" cy="952829"/>
      </dsp:txXfrm>
    </dsp:sp>
    <dsp:sp modelId="{A6DBFAF9-1E93-A544-B033-F51F1752B3B8}">
      <dsp:nvSpPr>
        <dsp:cNvPr id="0" name=""/>
        <dsp:cNvSpPr/>
      </dsp:nvSpPr>
      <dsp:spPr>
        <a:xfrm>
          <a:off x="1455202" y="680419"/>
          <a:ext cx="5820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88025-11BD-9D4F-906E-DF48652128EA}">
      <dsp:nvSpPr>
        <dsp:cNvPr id="0" name=""/>
        <dsp:cNvSpPr/>
      </dsp:nvSpPr>
      <dsp:spPr>
        <a:xfrm>
          <a:off x="0" y="1049137"/>
          <a:ext cx="7276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832145-F7B5-5747-8F5E-F08835DEAC13}">
      <dsp:nvSpPr>
        <dsp:cNvPr id="0" name=""/>
        <dsp:cNvSpPr/>
      </dsp:nvSpPr>
      <dsp:spPr>
        <a:xfrm>
          <a:off x="0" y="1049137"/>
          <a:ext cx="1455202" cy="10491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Criterion C: avoidance</a:t>
          </a:r>
        </a:p>
      </dsp:txBody>
      <dsp:txXfrm>
        <a:off x="0" y="1049137"/>
        <a:ext cx="1455202" cy="1049137"/>
      </dsp:txXfrm>
    </dsp:sp>
    <dsp:sp modelId="{04D27EBA-2228-AB42-9CEF-E75D0E809E27}">
      <dsp:nvSpPr>
        <dsp:cNvPr id="0" name=""/>
        <dsp:cNvSpPr/>
      </dsp:nvSpPr>
      <dsp:spPr>
        <a:xfrm>
          <a:off x="1564342" y="1096778"/>
          <a:ext cx="2801264" cy="95282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DSM V includes emotional numbing and avoidance symptoms</a:t>
          </a:r>
        </a:p>
      </dsp:txBody>
      <dsp:txXfrm>
        <a:off x="1564342" y="1096778"/>
        <a:ext cx="2801264" cy="952829"/>
      </dsp:txXfrm>
    </dsp:sp>
    <dsp:sp modelId="{1D84EEE8-500A-7740-A8AF-AD34D9E39D19}">
      <dsp:nvSpPr>
        <dsp:cNvPr id="0" name=""/>
        <dsp:cNvSpPr/>
      </dsp:nvSpPr>
      <dsp:spPr>
        <a:xfrm>
          <a:off x="4474746" y="751387"/>
          <a:ext cx="2801264" cy="47633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Avoidance - avoid thoughts, feelings, or conversations about the traumatic event. Avoid places or people that remind of the traumatic event.</a:t>
          </a:r>
        </a:p>
      </dsp:txBody>
      <dsp:txXfrm>
        <a:off x="4474746" y="751387"/>
        <a:ext cx="2801264" cy="476335"/>
      </dsp:txXfrm>
    </dsp:sp>
    <dsp:sp modelId="{970F7A0B-69E7-AC4C-B699-3CEA2445CBD2}">
      <dsp:nvSpPr>
        <dsp:cNvPr id="0" name=""/>
        <dsp:cNvSpPr/>
      </dsp:nvSpPr>
      <dsp:spPr>
        <a:xfrm>
          <a:off x="4356558" y="1439649"/>
          <a:ext cx="28012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5B063-B495-B84A-A542-78C288A13AAC}">
      <dsp:nvSpPr>
        <dsp:cNvPr id="0" name=""/>
        <dsp:cNvSpPr/>
      </dsp:nvSpPr>
      <dsp:spPr>
        <a:xfrm>
          <a:off x="4474746" y="1528013"/>
          <a:ext cx="2801264" cy="47633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Numbing - Loss of interest in once pleasurable activities, feeling distant from others, experiencing difficulties having positive feelings</a:t>
          </a:r>
        </a:p>
      </dsp:txBody>
      <dsp:txXfrm>
        <a:off x="4474746" y="1528013"/>
        <a:ext cx="2801264" cy="476335"/>
      </dsp:txXfrm>
    </dsp:sp>
    <dsp:sp modelId="{1CEF75EB-C9D0-F54C-8B8A-07D9A55B84E1}">
      <dsp:nvSpPr>
        <dsp:cNvPr id="0" name=""/>
        <dsp:cNvSpPr/>
      </dsp:nvSpPr>
      <dsp:spPr>
        <a:xfrm>
          <a:off x="1455202" y="2265988"/>
          <a:ext cx="5820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FB800-4F3D-D644-B72B-51EC24360DBD}">
      <dsp:nvSpPr>
        <dsp:cNvPr id="0" name=""/>
        <dsp:cNvSpPr/>
      </dsp:nvSpPr>
      <dsp:spPr>
        <a:xfrm>
          <a:off x="0" y="2098275"/>
          <a:ext cx="7276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22CB51-CE2C-FB49-9AA2-6FE46E02EC2A}">
      <dsp:nvSpPr>
        <dsp:cNvPr id="0" name=""/>
        <dsp:cNvSpPr/>
      </dsp:nvSpPr>
      <dsp:spPr>
        <a:xfrm>
          <a:off x="0" y="2315152"/>
          <a:ext cx="1455202" cy="10491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Criterion D: </a:t>
          </a:r>
          <a:r>
            <a:rPr lang="en-US" sz="1700" kern="1200" dirty="0" err="1"/>
            <a:t>hyperarousal</a:t>
          </a:r>
          <a:endParaRPr lang="en-US" sz="1700" kern="1200" dirty="0"/>
        </a:p>
      </dsp:txBody>
      <dsp:txXfrm>
        <a:off x="0" y="2315152"/>
        <a:ext cx="1455202" cy="1049137"/>
      </dsp:txXfrm>
    </dsp:sp>
    <dsp:sp modelId="{B98C2095-6526-DC4E-A196-8BB3F5382F0F}">
      <dsp:nvSpPr>
        <dsp:cNvPr id="0" name=""/>
        <dsp:cNvSpPr/>
      </dsp:nvSpPr>
      <dsp:spPr>
        <a:xfrm>
          <a:off x="1564342" y="2246011"/>
          <a:ext cx="2801264" cy="95282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DSM V – any two symptoms from D1 and D2</a:t>
          </a:r>
        </a:p>
      </dsp:txBody>
      <dsp:txXfrm>
        <a:off x="1564342" y="2246011"/>
        <a:ext cx="2801264" cy="952829"/>
      </dsp:txXfrm>
    </dsp:sp>
    <dsp:sp modelId="{7C736E53-591A-BA4E-A636-C5C00F154E36}">
      <dsp:nvSpPr>
        <dsp:cNvPr id="0" name=""/>
        <dsp:cNvSpPr/>
      </dsp:nvSpPr>
      <dsp:spPr>
        <a:xfrm>
          <a:off x="1455202" y="3219369"/>
          <a:ext cx="5820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36DD2-30D0-5F44-A503-4CD1AF39BAB1}">
      <dsp:nvSpPr>
        <dsp:cNvPr id="0" name=""/>
        <dsp:cNvSpPr/>
      </dsp:nvSpPr>
      <dsp:spPr>
        <a:xfrm>
          <a:off x="0" y="3147412"/>
          <a:ext cx="72760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DD3D6-CE68-524C-A41D-DC08B9DCCE40}">
      <dsp:nvSpPr>
        <dsp:cNvPr id="0" name=""/>
        <dsp:cNvSpPr/>
      </dsp:nvSpPr>
      <dsp:spPr>
        <a:xfrm>
          <a:off x="0" y="3147412"/>
          <a:ext cx="1455202" cy="10491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Criterion E: time</a:t>
          </a:r>
        </a:p>
      </dsp:txBody>
      <dsp:txXfrm>
        <a:off x="0" y="3147412"/>
        <a:ext cx="1455202" cy="1049137"/>
      </dsp:txXfrm>
    </dsp:sp>
    <dsp:sp modelId="{B3C6545F-52AB-AC42-A230-CCF1E959F373}">
      <dsp:nvSpPr>
        <dsp:cNvPr id="0" name=""/>
        <dsp:cNvSpPr/>
      </dsp:nvSpPr>
      <dsp:spPr>
        <a:xfrm>
          <a:off x="1564342" y="3195053"/>
          <a:ext cx="2801264" cy="95282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DSM V – specifies symptoms to be </a:t>
          </a:r>
          <a:r>
            <a:rPr lang="en-US" sz="1900" kern="1200" dirty="0" err="1"/>
            <a:t>presemt</a:t>
          </a:r>
          <a:r>
            <a:rPr lang="en-US" sz="1900" kern="1200" dirty="0"/>
            <a:t> for over a month. </a:t>
          </a:r>
        </a:p>
      </dsp:txBody>
      <dsp:txXfrm>
        <a:off x="1564342" y="3195053"/>
        <a:ext cx="2801264" cy="952829"/>
      </dsp:txXfrm>
    </dsp:sp>
    <dsp:sp modelId="{3E30023C-0B18-1F47-A203-CD5696F1D8D2}">
      <dsp:nvSpPr>
        <dsp:cNvPr id="0" name=""/>
        <dsp:cNvSpPr/>
      </dsp:nvSpPr>
      <dsp:spPr>
        <a:xfrm>
          <a:off x="1455202" y="4147883"/>
          <a:ext cx="5820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833C6-EFAA-B347-9974-E90B4FCF923A}">
      <dsp:nvSpPr>
        <dsp:cNvPr id="0" name=""/>
        <dsp:cNvSpPr/>
      </dsp:nvSpPr>
      <dsp:spPr>
        <a:xfrm>
          <a:off x="0" y="0"/>
          <a:ext cx="74980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BE1B8-44B2-AA4C-B8D4-20F3871E962B}">
      <dsp:nvSpPr>
        <dsp:cNvPr id="0" name=""/>
        <dsp:cNvSpPr/>
      </dsp:nvSpPr>
      <dsp:spPr>
        <a:xfrm>
          <a:off x="0" y="0"/>
          <a:ext cx="1499616" cy="119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Neurobiology – </a:t>
          </a:r>
        </a:p>
      </dsp:txBody>
      <dsp:txXfrm>
        <a:off x="0" y="0"/>
        <a:ext cx="1499616" cy="1192919"/>
      </dsp:txXfrm>
    </dsp:sp>
    <dsp:sp modelId="{3F55ADD6-28BF-C14E-A910-770641576CF7}">
      <dsp:nvSpPr>
        <dsp:cNvPr id="0" name=""/>
        <dsp:cNvSpPr/>
      </dsp:nvSpPr>
      <dsp:spPr>
        <a:xfrm>
          <a:off x="1612087" y="27726"/>
          <a:ext cx="5885992" cy="55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Structural brain imaging - reduced volume of the hippocampus, prefrontal lobe and anterior cingulate. </a:t>
          </a:r>
        </a:p>
      </dsp:txBody>
      <dsp:txXfrm>
        <a:off x="1612087" y="27726"/>
        <a:ext cx="5885992" cy="554520"/>
      </dsp:txXfrm>
    </dsp:sp>
    <dsp:sp modelId="{48F75EBF-684C-B24B-9796-59BA78586FEF}">
      <dsp:nvSpPr>
        <dsp:cNvPr id="0" name=""/>
        <dsp:cNvSpPr/>
      </dsp:nvSpPr>
      <dsp:spPr>
        <a:xfrm>
          <a:off x="1499616" y="582246"/>
          <a:ext cx="5998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2FD9D7-3A9F-3245-A689-86FAD85F673C}">
      <dsp:nvSpPr>
        <dsp:cNvPr id="0" name=""/>
        <dsp:cNvSpPr/>
      </dsp:nvSpPr>
      <dsp:spPr>
        <a:xfrm>
          <a:off x="1612087" y="609973"/>
          <a:ext cx="5885992" cy="55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Functional brain imaging suggests excessive amygdala activity and reduced activation of the prefrontal cortex and hippocampus</a:t>
          </a:r>
        </a:p>
      </dsp:txBody>
      <dsp:txXfrm>
        <a:off x="1612087" y="609973"/>
        <a:ext cx="5885992" cy="554520"/>
      </dsp:txXfrm>
    </dsp:sp>
    <dsp:sp modelId="{0C5D0695-B681-6C47-A307-1D734BA1ECA3}">
      <dsp:nvSpPr>
        <dsp:cNvPr id="0" name=""/>
        <dsp:cNvSpPr/>
      </dsp:nvSpPr>
      <dsp:spPr>
        <a:xfrm>
          <a:off x="1499616" y="1164493"/>
          <a:ext cx="5998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1FF173-087D-C84B-8D7A-34BF4045B633}">
      <dsp:nvSpPr>
        <dsp:cNvPr id="0" name=""/>
        <dsp:cNvSpPr/>
      </dsp:nvSpPr>
      <dsp:spPr>
        <a:xfrm>
          <a:off x="0" y="1192918"/>
          <a:ext cx="74980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93F21B-E46E-5641-B765-98A41A86ED7E}">
      <dsp:nvSpPr>
        <dsp:cNvPr id="0" name=""/>
        <dsp:cNvSpPr/>
      </dsp:nvSpPr>
      <dsp:spPr>
        <a:xfrm>
          <a:off x="0" y="1192919"/>
          <a:ext cx="1499616" cy="119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Neurochemical</a:t>
          </a:r>
        </a:p>
      </dsp:txBody>
      <dsp:txXfrm>
        <a:off x="0" y="1192919"/>
        <a:ext cx="1499616" cy="1192919"/>
      </dsp:txXfrm>
    </dsp:sp>
    <dsp:sp modelId="{98F4C321-AD5A-C946-8DE9-A2F9B5FB4921}">
      <dsp:nvSpPr>
        <dsp:cNvPr id="0" name=""/>
        <dsp:cNvSpPr/>
      </dsp:nvSpPr>
      <dsp:spPr>
        <a:xfrm>
          <a:off x="1612087" y="1211558"/>
          <a:ext cx="5885992" cy="372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Increased dopamine, </a:t>
          </a:r>
        </a:p>
      </dsp:txBody>
      <dsp:txXfrm>
        <a:off x="1612087" y="1211558"/>
        <a:ext cx="5885992" cy="372787"/>
      </dsp:txXfrm>
    </dsp:sp>
    <dsp:sp modelId="{D24A3225-E23E-D547-8977-400D462B9D0B}">
      <dsp:nvSpPr>
        <dsp:cNvPr id="0" name=""/>
        <dsp:cNvSpPr/>
      </dsp:nvSpPr>
      <dsp:spPr>
        <a:xfrm>
          <a:off x="1499616" y="1584345"/>
          <a:ext cx="5998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295F12-9AFE-5F41-8F38-4CF7E01B5444}">
      <dsp:nvSpPr>
        <dsp:cNvPr id="0" name=""/>
        <dsp:cNvSpPr/>
      </dsp:nvSpPr>
      <dsp:spPr>
        <a:xfrm>
          <a:off x="1612087" y="1602984"/>
          <a:ext cx="5885992" cy="372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Increased NA, </a:t>
          </a:r>
        </a:p>
      </dsp:txBody>
      <dsp:txXfrm>
        <a:off x="1612087" y="1602984"/>
        <a:ext cx="5885992" cy="372787"/>
      </dsp:txXfrm>
    </dsp:sp>
    <dsp:sp modelId="{E8572944-3B3F-5C4F-908E-564FD98A115E}">
      <dsp:nvSpPr>
        <dsp:cNvPr id="0" name=""/>
        <dsp:cNvSpPr/>
      </dsp:nvSpPr>
      <dsp:spPr>
        <a:xfrm>
          <a:off x="1499616" y="1975772"/>
          <a:ext cx="5998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30CC6E-8663-A34C-8CB8-A346136B8740}">
      <dsp:nvSpPr>
        <dsp:cNvPr id="0" name=""/>
        <dsp:cNvSpPr/>
      </dsp:nvSpPr>
      <dsp:spPr>
        <a:xfrm>
          <a:off x="1612087" y="1994411"/>
          <a:ext cx="5885992" cy="372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Decreased 5HT in dorsal and median raphe.</a:t>
          </a:r>
        </a:p>
      </dsp:txBody>
      <dsp:txXfrm>
        <a:off x="1612087" y="1994411"/>
        <a:ext cx="5885992" cy="372787"/>
      </dsp:txXfrm>
    </dsp:sp>
    <dsp:sp modelId="{AB755F20-9B70-5249-A555-A87AC4CCB9EE}">
      <dsp:nvSpPr>
        <dsp:cNvPr id="0" name=""/>
        <dsp:cNvSpPr/>
      </dsp:nvSpPr>
      <dsp:spPr>
        <a:xfrm>
          <a:off x="1499616" y="2367198"/>
          <a:ext cx="5998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3F9400-7898-2844-9BBF-7A3F6B9F85BD}">
      <dsp:nvSpPr>
        <dsp:cNvPr id="0" name=""/>
        <dsp:cNvSpPr/>
      </dsp:nvSpPr>
      <dsp:spPr>
        <a:xfrm>
          <a:off x="0" y="2385838"/>
          <a:ext cx="74980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983991-4224-DA40-80A3-B4646FD7BF2A}">
      <dsp:nvSpPr>
        <dsp:cNvPr id="0" name=""/>
        <dsp:cNvSpPr/>
      </dsp:nvSpPr>
      <dsp:spPr>
        <a:xfrm>
          <a:off x="0" y="2385838"/>
          <a:ext cx="1499616" cy="119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Genetic</a:t>
          </a:r>
        </a:p>
      </dsp:txBody>
      <dsp:txXfrm>
        <a:off x="0" y="2385838"/>
        <a:ext cx="1499616" cy="1192919"/>
      </dsp:txXfrm>
    </dsp:sp>
    <dsp:sp modelId="{B868D1FA-E453-9941-BDAC-3AA86D5C84B7}">
      <dsp:nvSpPr>
        <dsp:cNvPr id="0" name=""/>
        <dsp:cNvSpPr/>
      </dsp:nvSpPr>
      <dsp:spPr>
        <a:xfrm>
          <a:off x="1612087" y="2440008"/>
          <a:ext cx="5885992" cy="108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polymorphism in the DA transporter gene 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excess of the SLC6A39 repeat allele</a:t>
          </a:r>
        </a:p>
      </dsp:txBody>
      <dsp:txXfrm>
        <a:off x="1612087" y="2440008"/>
        <a:ext cx="5885992" cy="1083412"/>
      </dsp:txXfrm>
    </dsp:sp>
    <dsp:sp modelId="{F9A8E028-3DE6-564E-A77F-3B114A581E33}">
      <dsp:nvSpPr>
        <dsp:cNvPr id="0" name=""/>
        <dsp:cNvSpPr/>
      </dsp:nvSpPr>
      <dsp:spPr>
        <a:xfrm>
          <a:off x="1499616" y="3523421"/>
          <a:ext cx="5998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A2DAE7-E5B1-5642-BADF-AF4E78D6AD52}">
      <dsp:nvSpPr>
        <dsp:cNvPr id="0" name=""/>
        <dsp:cNvSpPr/>
      </dsp:nvSpPr>
      <dsp:spPr>
        <a:xfrm>
          <a:off x="0" y="3578757"/>
          <a:ext cx="74980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3B12F-3058-4144-9452-C62B1BE489B4}">
      <dsp:nvSpPr>
        <dsp:cNvPr id="0" name=""/>
        <dsp:cNvSpPr/>
      </dsp:nvSpPr>
      <dsp:spPr>
        <a:xfrm>
          <a:off x="0" y="3578757"/>
          <a:ext cx="1499616" cy="119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Neuroendocrine</a:t>
          </a:r>
        </a:p>
      </dsp:txBody>
      <dsp:txXfrm>
        <a:off x="0" y="3578757"/>
        <a:ext cx="1499616" cy="1192919"/>
      </dsp:txXfrm>
    </dsp:sp>
    <dsp:sp modelId="{B4871005-2826-1844-A97D-08D6ED9084AB}">
      <dsp:nvSpPr>
        <dsp:cNvPr id="0" name=""/>
        <dsp:cNvSpPr/>
      </dsp:nvSpPr>
      <dsp:spPr>
        <a:xfrm>
          <a:off x="1612087" y="3597396"/>
          <a:ext cx="5885992" cy="372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  <a:r>
            <a:rPr lang="en-US" sz="1700" kern="1200" dirty="0" err="1"/>
            <a:t>hypocortisolism</a:t>
          </a:r>
          <a:endParaRPr lang="en-US" sz="1700" kern="1200" dirty="0"/>
        </a:p>
      </dsp:txBody>
      <dsp:txXfrm>
        <a:off x="1612087" y="3597396"/>
        <a:ext cx="5885992" cy="372787"/>
      </dsp:txXfrm>
    </dsp:sp>
    <dsp:sp modelId="{5FA8E2DA-0CB5-A14D-9467-CB963430618B}">
      <dsp:nvSpPr>
        <dsp:cNvPr id="0" name=""/>
        <dsp:cNvSpPr/>
      </dsp:nvSpPr>
      <dsp:spPr>
        <a:xfrm>
          <a:off x="1499616" y="3970183"/>
          <a:ext cx="5998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DFCB1A-8BBE-C042-9CE4-011EBCEBFB9D}">
      <dsp:nvSpPr>
        <dsp:cNvPr id="0" name=""/>
        <dsp:cNvSpPr/>
      </dsp:nvSpPr>
      <dsp:spPr>
        <a:xfrm>
          <a:off x="1612087" y="3988822"/>
          <a:ext cx="5885992" cy="372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Sustained raised CRH</a:t>
          </a:r>
        </a:p>
      </dsp:txBody>
      <dsp:txXfrm>
        <a:off x="1612087" y="3988822"/>
        <a:ext cx="5885992" cy="372787"/>
      </dsp:txXfrm>
    </dsp:sp>
    <dsp:sp modelId="{553A139F-1E2C-E043-BD66-4ECE1DF24729}">
      <dsp:nvSpPr>
        <dsp:cNvPr id="0" name=""/>
        <dsp:cNvSpPr/>
      </dsp:nvSpPr>
      <dsp:spPr>
        <a:xfrm>
          <a:off x="1499616" y="4361610"/>
          <a:ext cx="5998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59F8E3-DB1A-9A49-9139-10C342457869}">
      <dsp:nvSpPr>
        <dsp:cNvPr id="0" name=""/>
        <dsp:cNvSpPr/>
      </dsp:nvSpPr>
      <dsp:spPr>
        <a:xfrm>
          <a:off x="1612087" y="4380249"/>
          <a:ext cx="5885992" cy="372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Increased T3:T4</a:t>
          </a:r>
        </a:p>
      </dsp:txBody>
      <dsp:txXfrm>
        <a:off x="1612087" y="4380249"/>
        <a:ext cx="5885992" cy="372787"/>
      </dsp:txXfrm>
    </dsp:sp>
    <dsp:sp modelId="{352F8CDE-23B6-B94A-9FBF-939B24D7CB83}">
      <dsp:nvSpPr>
        <dsp:cNvPr id="0" name=""/>
        <dsp:cNvSpPr/>
      </dsp:nvSpPr>
      <dsp:spPr>
        <a:xfrm>
          <a:off x="1499616" y="4753036"/>
          <a:ext cx="5998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5B249-FC92-9446-8FAA-B8D4C4F0C175}">
      <dsp:nvSpPr>
        <dsp:cNvPr id="0" name=""/>
        <dsp:cNvSpPr/>
      </dsp:nvSpPr>
      <dsp:spPr>
        <a:xfrm>
          <a:off x="2514526" y="619"/>
          <a:ext cx="1004631" cy="6530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Traumatic stimuli</a:t>
          </a:r>
        </a:p>
      </dsp:txBody>
      <dsp:txXfrm>
        <a:off x="2546403" y="32496"/>
        <a:ext cx="940877" cy="589256"/>
      </dsp:txXfrm>
    </dsp:sp>
    <dsp:sp modelId="{5FF0F191-4760-004C-A78E-62380AD65BE3}">
      <dsp:nvSpPr>
        <dsp:cNvPr id="0" name=""/>
        <dsp:cNvSpPr/>
      </dsp:nvSpPr>
      <dsp:spPr>
        <a:xfrm>
          <a:off x="1479763" y="327125"/>
          <a:ext cx="3074156" cy="3074156"/>
        </a:xfrm>
        <a:custGeom>
          <a:avLst/>
          <a:gdLst/>
          <a:ahLst/>
          <a:cxnLst/>
          <a:rect l="0" t="0" r="0" b="0"/>
          <a:pathLst>
            <a:path>
              <a:moveTo>
                <a:pt x="2045799" y="86625"/>
              </a:moveTo>
              <a:arcTo wR="1537078" hR="1537078" stAng="17359647" swAng="14992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48EA6-8FE9-384D-BC00-D723DCB9C596}">
      <dsp:nvSpPr>
        <dsp:cNvPr id="0" name=""/>
        <dsp:cNvSpPr/>
      </dsp:nvSpPr>
      <dsp:spPr>
        <a:xfrm>
          <a:off x="3845674" y="769158"/>
          <a:ext cx="1004631" cy="6530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Fear and Arousal</a:t>
          </a:r>
        </a:p>
      </dsp:txBody>
      <dsp:txXfrm>
        <a:off x="3877551" y="801035"/>
        <a:ext cx="940877" cy="589256"/>
      </dsp:txXfrm>
    </dsp:sp>
    <dsp:sp modelId="{ABEB0CC6-CFE0-1C48-AE21-9049A305988F}">
      <dsp:nvSpPr>
        <dsp:cNvPr id="0" name=""/>
        <dsp:cNvSpPr/>
      </dsp:nvSpPr>
      <dsp:spPr>
        <a:xfrm>
          <a:off x="1479763" y="327125"/>
          <a:ext cx="3074156" cy="3074156"/>
        </a:xfrm>
        <a:custGeom>
          <a:avLst/>
          <a:gdLst/>
          <a:ahLst/>
          <a:cxnLst/>
          <a:rect l="0" t="0" r="0" b="0"/>
          <a:pathLst>
            <a:path>
              <a:moveTo>
                <a:pt x="3011743" y="1103519"/>
              </a:moveTo>
              <a:arcTo wR="1537078" hR="1537078" stAng="20616983" swAng="19660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9A7DB-4438-A64B-A925-EA118922CD2F}">
      <dsp:nvSpPr>
        <dsp:cNvPr id="0" name=""/>
        <dsp:cNvSpPr/>
      </dsp:nvSpPr>
      <dsp:spPr>
        <a:xfrm>
          <a:off x="3845674" y="2306237"/>
          <a:ext cx="1004631" cy="6530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Stimulus </a:t>
          </a:r>
          <a:r>
            <a:rPr lang="en-US" sz="900" kern="1200" dirty="0" err="1"/>
            <a:t>generalisation</a:t>
          </a:r>
          <a:r>
            <a:rPr lang="en-US" sz="900" kern="1200" dirty="0"/>
            <a:t> by classical conditioning</a:t>
          </a:r>
        </a:p>
      </dsp:txBody>
      <dsp:txXfrm>
        <a:off x="3877551" y="2338114"/>
        <a:ext cx="940877" cy="589256"/>
      </dsp:txXfrm>
    </dsp:sp>
    <dsp:sp modelId="{1F64B145-EA79-C041-BEDD-CBE1EB228837}">
      <dsp:nvSpPr>
        <dsp:cNvPr id="0" name=""/>
        <dsp:cNvSpPr/>
      </dsp:nvSpPr>
      <dsp:spPr>
        <a:xfrm>
          <a:off x="1479763" y="327125"/>
          <a:ext cx="3074156" cy="3074156"/>
        </a:xfrm>
        <a:custGeom>
          <a:avLst/>
          <a:gdLst/>
          <a:ahLst/>
          <a:cxnLst/>
          <a:rect l="0" t="0" r="0" b="0"/>
          <a:pathLst>
            <a:path>
              <a:moveTo>
                <a:pt x="2610886" y="2636872"/>
              </a:moveTo>
              <a:arcTo wR="1537078" hR="1537078" stAng="2741097" swAng="14992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2F782-A154-2943-BF87-8926C84E229C}">
      <dsp:nvSpPr>
        <dsp:cNvPr id="0" name=""/>
        <dsp:cNvSpPr/>
      </dsp:nvSpPr>
      <dsp:spPr>
        <a:xfrm>
          <a:off x="2514526" y="3074776"/>
          <a:ext cx="1004631" cy="6530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Avoidance</a:t>
          </a:r>
        </a:p>
      </dsp:txBody>
      <dsp:txXfrm>
        <a:off x="2546403" y="3106653"/>
        <a:ext cx="940877" cy="589256"/>
      </dsp:txXfrm>
    </dsp:sp>
    <dsp:sp modelId="{3EA02E78-B350-984D-AF14-1E80698C767A}">
      <dsp:nvSpPr>
        <dsp:cNvPr id="0" name=""/>
        <dsp:cNvSpPr/>
      </dsp:nvSpPr>
      <dsp:spPr>
        <a:xfrm>
          <a:off x="1479763" y="327125"/>
          <a:ext cx="3074156" cy="3074156"/>
        </a:xfrm>
        <a:custGeom>
          <a:avLst/>
          <a:gdLst/>
          <a:ahLst/>
          <a:cxnLst/>
          <a:rect l="0" t="0" r="0" b="0"/>
          <a:pathLst>
            <a:path>
              <a:moveTo>
                <a:pt x="1028356" y="2987530"/>
              </a:moveTo>
              <a:arcTo wR="1537078" hR="1537078" stAng="6559647" swAng="14992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815CB-B678-3D43-917C-1E460BABFA20}">
      <dsp:nvSpPr>
        <dsp:cNvPr id="0" name=""/>
        <dsp:cNvSpPr/>
      </dsp:nvSpPr>
      <dsp:spPr>
        <a:xfrm>
          <a:off x="1183377" y="2306237"/>
          <a:ext cx="1004631" cy="6530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Negative re-enforcement by operant conditioning</a:t>
          </a:r>
        </a:p>
      </dsp:txBody>
      <dsp:txXfrm>
        <a:off x="1215254" y="2338114"/>
        <a:ext cx="940877" cy="589256"/>
      </dsp:txXfrm>
    </dsp:sp>
    <dsp:sp modelId="{7D349E17-5817-694B-8F37-AFCCDC6ACF4E}">
      <dsp:nvSpPr>
        <dsp:cNvPr id="0" name=""/>
        <dsp:cNvSpPr/>
      </dsp:nvSpPr>
      <dsp:spPr>
        <a:xfrm>
          <a:off x="1479763" y="327125"/>
          <a:ext cx="3074156" cy="3074156"/>
        </a:xfrm>
        <a:custGeom>
          <a:avLst/>
          <a:gdLst/>
          <a:ahLst/>
          <a:cxnLst/>
          <a:rect l="0" t="0" r="0" b="0"/>
          <a:pathLst>
            <a:path>
              <a:moveTo>
                <a:pt x="62413" y="1970637"/>
              </a:moveTo>
              <a:arcTo wR="1537078" hR="1537078" stAng="9816983" swAng="19660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FCB30-726B-784A-B27D-98C911AFAC1F}">
      <dsp:nvSpPr>
        <dsp:cNvPr id="0" name=""/>
        <dsp:cNvSpPr/>
      </dsp:nvSpPr>
      <dsp:spPr>
        <a:xfrm>
          <a:off x="1183377" y="769158"/>
          <a:ext cx="1004631" cy="6530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Maintains problem</a:t>
          </a:r>
        </a:p>
      </dsp:txBody>
      <dsp:txXfrm>
        <a:off x="1215254" y="801035"/>
        <a:ext cx="940877" cy="589256"/>
      </dsp:txXfrm>
    </dsp:sp>
    <dsp:sp modelId="{5CB46FC5-72C8-4540-B745-3673F19E2637}">
      <dsp:nvSpPr>
        <dsp:cNvPr id="0" name=""/>
        <dsp:cNvSpPr/>
      </dsp:nvSpPr>
      <dsp:spPr>
        <a:xfrm>
          <a:off x="1479763" y="327125"/>
          <a:ext cx="3074156" cy="3074156"/>
        </a:xfrm>
        <a:custGeom>
          <a:avLst/>
          <a:gdLst/>
          <a:ahLst/>
          <a:cxnLst/>
          <a:rect l="0" t="0" r="0" b="0"/>
          <a:pathLst>
            <a:path>
              <a:moveTo>
                <a:pt x="463270" y="437284"/>
              </a:moveTo>
              <a:arcTo wR="1537078" hR="1537078" stAng="13541097" swAng="14992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37C07-80D2-9C4A-93BF-1482C5A8AE67}">
      <dsp:nvSpPr>
        <dsp:cNvPr id="0" name=""/>
        <dsp:cNvSpPr/>
      </dsp:nvSpPr>
      <dsp:spPr>
        <a:xfrm>
          <a:off x="651" y="717552"/>
          <a:ext cx="2804579" cy="336549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First line</a:t>
          </a:r>
        </a:p>
      </dsp:txBody>
      <dsp:txXfrm rot="16200000">
        <a:off x="-1098743" y="1816947"/>
        <a:ext cx="2759706" cy="560915"/>
      </dsp:txXfrm>
    </dsp:sp>
    <dsp:sp modelId="{BD24217B-662E-B745-A62C-1BCDC9480E2F}">
      <dsp:nvSpPr>
        <dsp:cNvPr id="0" name=""/>
        <dsp:cNvSpPr/>
      </dsp:nvSpPr>
      <dsp:spPr>
        <a:xfrm>
          <a:off x="561567" y="717552"/>
          <a:ext cx="2089411" cy="336549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SSRI : </a:t>
          </a:r>
          <a:r>
            <a:rPr lang="en-US" sz="3200" kern="1200" dirty="0"/>
            <a:t>Sertraline</a:t>
          </a:r>
        </a:p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Paroxetine </a:t>
          </a:r>
          <a:br>
            <a:rPr lang="en-US" sz="3200" kern="1200" dirty="0"/>
          </a:br>
          <a:r>
            <a:rPr lang="en-US" sz="1800" kern="1200" dirty="0"/>
            <a:t>(not commonly used)</a:t>
          </a:r>
        </a:p>
      </dsp:txBody>
      <dsp:txXfrm>
        <a:off x="561567" y="717552"/>
        <a:ext cx="2089411" cy="3365495"/>
      </dsp:txXfrm>
    </dsp:sp>
    <dsp:sp modelId="{67B2CB7B-52B3-C149-A018-A758042F5E77}">
      <dsp:nvSpPr>
        <dsp:cNvPr id="0" name=""/>
        <dsp:cNvSpPr/>
      </dsp:nvSpPr>
      <dsp:spPr>
        <a:xfrm>
          <a:off x="2903391" y="717552"/>
          <a:ext cx="2804579" cy="336549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Second line: </a:t>
          </a:r>
        </a:p>
      </dsp:txBody>
      <dsp:txXfrm rot="16200000">
        <a:off x="1803996" y="1816947"/>
        <a:ext cx="2759706" cy="560915"/>
      </dsp:txXfrm>
    </dsp:sp>
    <dsp:sp modelId="{20E6CA5F-4915-BB44-812D-20A1BF955C3F}">
      <dsp:nvSpPr>
        <dsp:cNvPr id="0" name=""/>
        <dsp:cNvSpPr/>
      </dsp:nvSpPr>
      <dsp:spPr>
        <a:xfrm rot="5400000">
          <a:off x="2670202" y="3391348"/>
          <a:ext cx="494423" cy="42068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01C10-0C0C-7F47-93AC-590F123B92C1}">
      <dsp:nvSpPr>
        <dsp:cNvPr id="0" name=""/>
        <dsp:cNvSpPr/>
      </dsp:nvSpPr>
      <dsp:spPr>
        <a:xfrm>
          <a:off x="3464307" y="717552"/>
          <a:ext cx="2089411" cy="336549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Venelafaxine</a:t>
          </a:r>
          <a:endParaRPr lang="en-US" sz="2100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Mirtazepine</a:t>
          </a:r>
          <a:endParaRPr lang="en-US" sz="2100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Trazodone</a:t>
          </a:r>
          <a:endParaRPr lang="en-US" sz="2100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TCA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chlomipramine</a:t>
          </a:r>
          <a:endParaRPr lang="en-US" sz="2100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MAOIs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 </a:t>
          </a:r>
          <a:r>
            <a:rPr lang="en-US" sz="2100" kern="1200" dirty="0" err="1"/>
            <a:t>Phenelzine</a:t>
          </a:r>
          <a:endParaRPr lang="en-US" sz="2100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Propanolol</a:t>
          </a:r>
          <a:r>
            <a:rPr lang="en-US" sz="2100" kern="1200" dirty="0"/>
            <a:t>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For somatic symptoms</a:t>
          </a:r>
        </a:p>
      </dsp:txBody>
      <dsp:txXfrm>
        <a:off x="3464307" y="717552"/>
        <a:ext cx="2089411" cy="3365495"/>
      </dsp:txXfrm>
    </dsp:sp>
    <dsp:sp modelId="{3B53E28D-3EE3-1C48-B946-B6CD1A983E8A}">
      <dsp:nvSpPr>
        <dsp:cNvPr id="0" name=""/>
        <dsp:cNvSpPr/>
      </dsp:nvSpPr>
      <dsp:spPr>
        <a:xfrm>
          <a:off x="5806130" y="717552"/>
          <a:ext cx="2804579" cy="3365495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Third line – minimal evidence</a:t>
          </a:r>
        </a:p>
      </dsp:txBody>
      <dsp:txXfrm rot="16200000">
        <a:off x="4706735" y="1816947"/>
        <a:ext cx="2759706" cy="560915"/>
      </dsp:txXfrm>
    </dsp:sp>
    <dsp:sp modelId="{E061171A-2C11-5447-A03B-D8696752E8A1}">
      <dsp:nvSpPr>
        <dsp:cNvPr id="0" name=""/>
        <dsp:cNvSpPr/>
      </dsp:nvSpPr>
      <dsp:spPr>
        <a:xfrm rot="5400000">
          <a:off x="5572941" y="3391348"/>
          <a:ext cx="494423" cy="42068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4C3EC-5483-1A43-A193-F717A80CCA6A}">
      <dsp:nvSpPr>
        <dsp:cNvPr id="0" name=""/>
        <dsp:cNvSpPr/>
      </dsp:nvSpPr>
      <dsp:spPr>
        <a:xfrm>
          <a:off x="6367046" y="717552"/>
          <a:ext cx="2089411" cy="336549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Antipsychotics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Minimal evidence for </a:t>
          </a:r>
          <a:r>
            <a:rPr lang="en-US" sz="1600" kern="1200" dirty="0" err="1"/>
            <a:t>Risperidone</a:t>
          </a:r>
          <a:endParaRPr lang="en-US" sz="1600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Topiramate</a:t>
          </a:r>
          <a:endParaRPr lang="en-US" sz="2100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Carbamezapine</a:t>
          </a:r>
          <a:endParaRPr lang="en-US" sz="2100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Lamotrigine</a:t>
          </a:r>
          <a:endParaRPr lang="en-US" sz="2100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Alpha1 receptor </a:t>
          </a:r>
          <a:r>
            <a:rPr lang="en-US" sz="2100" kern="1200" dirty="0" err="1"/>
            <a:t>antaonist</a:t>
          </a:r>
          <a:endParaRPr lang="en-US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Prazosin</a:t>
          </a:r>
          <a:endParaRPr lang="en-US" sz="1600" kern="1200" dirty="0"/>
        </a:p>
      </dsp:txBody>
      <dsp:txXfrm>
        <a:off x="6367046" y="717552"/>
        <a:ext cx="2089411" cy="3365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3F6472-0DC5-8443-AC45-780EE1EFB45A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C5B9B9D-1956-F846-A822-275B38080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76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4BB43A-0BA0-FB44-BBBE-6013E1B4FC09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C0588C8-2298-4448-8C7C-7D3DB3F59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5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F48386-C2F5-6143-AF5F-219DD3489E86}" type="slidenum">
              <a:rPr lang="en-US" altLang="en-US">
                <a:latin typeface="Calibri" charset="0"/>
              </a:rPr>
              <a:pPr eaLnBrk="1" hangingPunct="1"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1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2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86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4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46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GB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GB"/>
              <a:t>Click to edit Master text styles</a:t>
            </a:r>
          </a:p>
          <a:p>
            <a:pPr lvl="1" eaLnBrk="1" latinLnBrk="0" hangingPunct="1"/>
            <a:r>
              <a:rPr lang="en-GB"/>
              <a:t>Second level</a:t>
            </a:r>
          </a:p>
          <a:p>
            <a:pPr lvl="2" eaLnBrk="1" latinLnBrk="0" hangingPunct="1"/>
            <a:r>
              <a:rPr lang="en-GB"/>
              <a:t>Third level</a:t>
            </a:r>
          </a:p>
          <a:p>
            <a:pPr lvl="3" eaLnBrk="1" latinLnBrk="0" hangingPunct="1"/>
            <a:r>
              <a:rPr lang="en-GB"/>
              <a:t>Fourth level</a:t>
            </a:r>
          </a:p>
          <a:p>
            <a:pPr lvl="4" eaLnBrk="1" latinLnBrk="0" hangingPunct="1"/>
            <a:r>
              <a:rPr lang="en-GB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fld id="{54AB02A5-4FE5-49D9-9E24-09F23B90C450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39938"/>
            <a:ext cx="8335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bottom_brand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67338"/>
            <a:ext cx="1797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460942" y="1096426"/>
            <a:ext cx="81429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600" b="1" dirty="0" err="1">
                <a:solidFill>
                  <a:srgbClr val="A00054"/>
                </a:solidFill>
              </a:rPr>
              <a:t>MRCPsych</a:t>
            </a:r>
            <a:r>
              <a:rPr lang="en-GB" sz="3600" b="1" dirty="0">
                <a:solidFill>
                  <a:srgbClr val="A00054"/>
                </a:solidFill>
              </a:rPr>
              <a:t> General Adult Module</a:t>
            </a:r>
          </a:p>
          <a:p>
            <a:pPr algn="ctr" eaLnBrk="1" hangingPunct="1"/>
            <a:r>
              <a:rPr lang="en-GB" altLang="en-US" sz="3600" b="1" dirty="0">
                <a:solidFill>
                  <a:srgbClr val="A00054"/>
                </a:solidFill>
              </a:rPr>
              <a:t>Anxiety Disorders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5714" y="3120571"/>
            <a:ext cx="7613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00054"/>
                </a:solidFill>
              </a:rPr>
              <a:t>Post Traumatic Stress Disorder</a:t>
            </a:r>
          </a:p>
          <a:p>
            <a:pPr algn="ctr"/>
            <a:endParaRPr lang="en-US" b="1" dirty="0">
              <a:solidFill>
                <a:srgbClr val="A00054"/>
              </a:solidFill>
            </a:endParaRPr>
          </a:p>
          <a:p>
            <a:pPr algn="ctr"/>
            <a:endParaRPr lang="en-US" b="1" dirty="0">
              <a:solidFill>
                <a:srgbClr val="A0005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7" y="976333"/>
            <a:ext cx="7498080" cy="1143000"/>
          </a:xfrm>
        </p:spPr>
        <p:txBody>
          <a:bodyPr/>
          <a:lstStyle/>
          <a:p>
            <a:pPr algn="l"/>
            <a:r>
              <a:rPr lang="en-US" sz="4000" dirty="0"/>
              <a:t>Modern day PTSD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306594"/>
              </p:ext>
            </p:extLst>
          </p:nvPr>
        </p:nvGraphicFramePr>
        <p:xfrm>
          <a:off x="914400" y="2240281"/>
          <a:ext cx="6903720" cy="409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457" y="1680572"/>
            <a:ext cx="537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Referrals to victim support in UK</a:t>
            </a:r>
          </a:p>
        </p:txBody>
      </p:sp>
    </p:spTree>
    <p:extLst>
      <p:ext uri="{BB962C8B-B14F-4D97-AF65-F5344CB8AC3E}">
        <p14:creationId xmlns:p14="http://schemas.microsoft.com/office/powerpoint/2010/main" val="106280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0207" y="883920"/>
            <a:ext cx="7498080" cy="1143000"/>
          </a:xfrm>
        </p:spPr>
        <p:txBody>
          <a:bodyPr/>
          <a:lstStyle/>
          <a:p>
            <a:r>
              <a:rPr lang="en-US" sz="4000" dirty="0"/>
              <a:t>PTSD –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70" y="1447800"/>
            <a:ext cx="8469630" cy="4667250"/>
          </a:xfrm>
        </p:spPr>
        <p:txBody>
          <a:bodyPr>
            <a:normAutofit fontScale="62500" lnSpcReduction="20000"/>
          </a:bodyPr>
          <a:lstStyle/>
          <a:p>
            <a:endParaRPr lang="en-US" sz="3500" dirty="0"/>
          </a:p>
          <a:p>
            <a:r>
              <a:rPr lang="en-US" sz="3500" dirty="0"/>
              <a:t>All – Past psychiatric history, neuroticism</a:t>
            </a:r>
          </a:p>
          <a:p>
            <a:r>
              <a:rPr lang="en-US" sz="3500" dirty="0"/>
              <a:t>Military:</a:t>
            </a:r>
          </a:p>
          <a:p>
            <a:pPr lvl="1"/>
            <a:r>
              <a:rPr lang="en-US" sz="3500" dirty="0"/>
              <a:t>Duration of combat exposure / trauma experienced up close.</a:t>
            </a:r>
          </a:p>
          <a:p>
            <a:pPr lvl="1"/>
            <a:r>
              <a:rPr lang="en-US" sz="3500" dirty="0"/>
              <a:t>Poor social support.</a:t>
            </a:r>
          </a:p>
          <a:p>
            <a:pPr lvl="1"/>
            <a:r>
              <a:rPr lang="en-US" sz="3500" dirty="0"/>
              <a:t>Bullying</a:t>
            </a:r>
          </a:p>
          <a:p>
            <a:pPr lvl="1"/>
            <a:r>
              <a:rPr lang="en-US" sz="3500" dirty="0"/>
              <a:t>Lower rank</a:t>
            </a:r>
          </a:p>
          <a:p>
            <a:pPr lvl="1"/>
            <a:r>
              <a:rPr lang="en-US" sz="3500" dirty="0"/>
              <a:t>Low educational attainment.</a:t>
            </a:r>
          </a:p>
          <a:p>
            <a:pPr lvl="1"/>
            <a:r>
              <a:rPr lang="en-US" sz="3500" dirty="0"/>
              <a:t>History of childhood adversity.</a:t>
            </a:r>
          </a:p>
          <a:p>
            <a:r>
              <a:rPr lang="en-US" sz="3500" dirty="0"/>
              <a:t>Females </a:t>
            </a:r>
          </a:p>
          <a:p>
            <a:pPr lvl="1"/>
            <a:r>
              <a:rPr lang="en-US" sz="3500" dirty="0"/>
              <a:t>Twice as likely to develop PTSD as men. </a:t>
            </a:r>
          </a:p>
          <a:p>
            <a:pPr lvl="1"/>
            <a:r>
              <a:rPr lang="en-US" sz="3500" dirty="0"/>
              <a:t>Women were more vulnerable to PTSD after disasters and accidents, followed by loss and non-malignant diseases. </a:t>
            </a:r>
          </a:p>
          <a:p>
            <a:pPr lvl="1"/>
            <a:r>
              <a:rPr lang="en-US" sz="3500" dirty="0"/>
              <a:t>1-2% of women suffer from PTSD postnatally</a:t>
            </a:r>
            <a:r>
              <a:rPr lang="en-US" sz="3500" baseline="30000" dirty="0"/>
              <a:t>3</a:t>
            </a:r>
            <a:r>
              <a:rPr lang="en-US" sz="3500" dirty="0"/>
              <a:t>.</a:t>
            </a:r>
            <a:endParaRPr lang="en-US" sz="1700" dirty="0"/>
          </a:p>
          <a:p>
            <a:pPr marL="82296" indent="0">
              <a:buNone/>
            </a:pPr>
            <a:endParaRPr lang="en-US" sz="17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070" y="6389370"/>
            <a:ext cx="8172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3.  Anderson et al. Risk factors for developing post-traumatic stress disorder following childbirth: a systematic review. </a:t>
            </a:r>
            <a:r>
              <a:rPr lang="en-US" sz="1200" dirty="0" err="1"/>
              <a:t>Acta</a:t>
            </a:r>
            <a:r>
              <a:rPr lang="en-US" sz="1200" dirty="0"/>
              <a:t> </a:t>
            </a:r>
            <a:r>
              <a:rPr lang="en-US" sz="1200" dirty="0" err="1"/>
              <a:t>Obstet</a:t>
            </a:r>
            <a:r>
              <a:rPr lang="en-US" sz="1200" dirty="0"/>
              <a:t> </a:t>
            </a:r>
            <a:r>
              <a:rPr lang="en-US" sz="1200" dirty="0" err="1"/>
              <a:t>Gynecol</a:t>
            </a:r>
            <a:r>
              <a:rPr lang="en-US" sz="1200" dirty="0"/>
              <a:t> Scand. 2012</a:t>
            </a:r>
            <a:endParaRPr lang="pl-PL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56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0995" y="1004418"/>
            <a:ext cx="7498080" cy="1143000"/>
          </a:xfrm>
        </p:spPr>
        <p:txBody>
          <a:bodyPr/>
          <a:lstStyle/>
          <a:p>
            <a:r>
              <a:rPr lang="en-US" sz="4000" dirty="0"/>
              <a:t>PTSD – Comorbidity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920240"/>
            <a:ext cx="8004266" cy="49377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Depressive disorder</a:t>
            </a:r>
          </a:p>
          <a:p>
            <a:r>
              <a:rPr lang="en-US" dirty="0"/>
              <a:t>Substance misuse and dependence</a:t>
            </a:r>
          </a:p>
          <a:p>
            <a:r>
              <a:rPr lang="en-US" dirty="0"/>
              <a:t>Anxiety disorder</a:t>
            </a:r>
          </a:p>
          <a:p>
            <a:r>
              <a:rPr lang="en-US" dirty="0"/>
              <a:t>Bi-polar disorder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patients with PTSD are known to have poor compliance with medication</a:t>
            </a:r>
            <a:r>
              <a:rPr lang="en-US" baseline="30000" dirty="0"/>
              <a:t>4</a:t>
            </a:r>
            <a:r>
              <a:rPr lang="en-US" dirty="0"/>
              <a:t>. </a:t>
            </a:r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700" dirty="0"/>
          </a:p>
          <a:p>
            <a:pPr marL="82296" indent="0">
              <a:buNone/>
            </a:pPr>
            <a:endParaRPr lang="en-US" sz="1700" dirty="0"/>
          </a:p>
          <a:p>
            <a:pPr marL="82296" indent="0">
              <a:buNone/>
            </a:pPr>
            <a:r>
              <a:rPr lang="en-US" sz="1700" dirty="0"/>
              <a:t>4. </a:t>
            </a:r>
            <a:r>
              <a:rPr lang="en-US" sz="1700" dirty="0" err="1"/>
              <a:t>Kronish</a:t>
            </a:r>
            <a:r>
              <a:rPr lang="en-US" sz="1700" dirty="0"/>
              <a:t> et al. Post-traumatic stress disorder and medication adherence: results from the Mind Your Heart Study. J </a:t>
            </a:r>
            <a:r>
              <a:rPr lang="en-US" sz="1700" dirty="0" err="1"/>
              <a:t>Psychiatr</a:t>
            </a:r>
            <a:r>
              <a:rPr lang="en-US" sz="1700" dirty="0"/>
              <a:t> Res. 2012 Dec;46(12):1595-9.</a:t>
            </a:r>
          </a:p>
          <a:p>
            <a:pPr marL="82296" indent="0">
              <a:buNone/>
            </a:pPr>
            <a:r>
              <a:rPr lang="en-US" sz="1700" dirty="0"/>
              <a:t>5. Chart - Kessler &amp; </a:t>
            </a:r>
            <a:r>
              <a:rPr lang="en-US" sz="1700" dirty="0" err="1"/>
              <a:t>Sonnega</a:t>
            </a:r>
            <a:r>
              <a:rPr lang="en-US" sz="1700" dirty="0"/>
              <a:t>, et al. Arch Gen Psychiatry. 1995;52(12):1048-1060</a:t>
            </a:r>
            <a:r>
              <a:rPr lang="en-US" sz="1100" dirty="0"/>
              <a:t>.</a:t>
            </a:r>
            <a:endParaRPr lang="en-US" sz="1400" dirty="0"/>
          </a:p>
        </p:txBody>
      </p:sp>
      <p:grpSp>
        <p:nvGrpSpPr>
          <p:cNvPr id="6" name="Group 7"/>
          <p:cNvGrpSpPr/>
          <p:nvPr/>
        </p:nvGrpSpPr>
        <p:grpSpPr>
          <a:xfrm>
            <a:off x="4857750" y="2521407"/>
            <a:ext cx="3818671" cy="2400009"/>
            <a:chOff x="4666396" y="2402113"/>
            <a:chExt cx="4010025" cy="2519304"/>
          </a:xfrm>
        </p:grpSpPr>
        <p:pic>
          <p:nvPicPr>
            <p:cNvPr id="4" name="Picture 3" descr="Fig.-1-PTSD_comorbidity_chart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396" y="2521408"/>
              <a:ext cx="4010025" cy="240000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666396" y="2402113"/>
              <a:ext cx="8055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66396" y="4753324"/>
            <a:ext cx="8055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8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9993" y="537029"/>
            <a:ext cx="7498080" cy="1143000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PTSD – </a:t>
            </a:r>
            <a:r>
              <a:rPr lang="en-US" sz="2800" dirty="0" err="1"/>
              <a:t>Aetiology</a:t>
            </a:r>
            <a:r>
              <a:rPr lang="en-US" sz="2800" dirty="0"/>
              <a:t> : Theories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922921"/>
              </p:ext>
            </p:extLst>
          </p:nvPr>
        </p:nvGraphicFramePr>
        <p:xfrm>
          <a:off x="703717" y="1447800"/>
          <a:ext cx="7498080" cy="477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7948" y="6363601"/>
            <a:ext cx="7635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/>
              <a:t>Nemeroff CB. Post-traumatic stress disorder: the neurobiological impact of psychological trauma. </a:t>
            </a:r>
            <a:r>
              <a:rPr lang="en-US" sz="1200" i="1" dirty="0"/>
              <a:t>Dialogues in Clinical Neuroscience</a:t>
            </a:r>
            <a:r>
              <a:rPr lang="en-US" sz="1200" dirty="0"/>
              <a:t> 2011;13(3):263-278.</a:t>
            </a:r>
          </a:p>
        </p:txBody>
      </p:sp>
    </p:spTree>
    <p:extLst>
      <p:ext uri="{BB962C8B-B14F-4D97-AF65-F5344CB8AC3E}">
        <p14:creationId xmlns:p14="http://schemas.microsoft.com/office/powerpoint/2010/main" val="70992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D7B132-F5B5-438D-B5F4-9E58CA3F5C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40431"/>
            <a:ext cx="2727789" cy="4535155"/>
          </a:xfrm>
        </p:spPr>
        <p:txBody>
          <a:bodyPr/>
          <a:lstStyle/>
          <a:p>
            <a:r>
              <a:rPr lang="en-GB" sz="1600" b="1" dirty="0"/>
              <a:t>Brain Regions Implicated in the Pathophysiology of Post-Traumatic Stress Disorder (PTSD).</a:t>
            </a:r>
          </a:p>
          <a:p>
            <a:pPr marL="0" indent="0">
              <a:buNone/>
            </a:pPr>
            <a:r>
              <a:rPr lang="en-GB" sz="1600" dirty="0"/>
              <a:t>Shown are the known connectivity paths within four dysfunctional circuits that play a part in the psychopathology of PTSD: </a:t>
            </a:r>
          </a:p>
          <a:p>
            <a:r>
              <a:rPr lang="en-GB" sz="1600" dirty="0"/>
              <a:t>Emotion regulation and executive function,</a:t>
            </a:r>
          </a:p>
          <a:p>
            <a:r>
              <a:rPr lang="en-GB" sz="1600" dirty="0"/>
              <a:t>Threat detection,</a:t>
            </a:r>
          </a:p>
          <a:p>
            <a:r>
              <a:rPr lang="en-GB" sz="1600" dirty="0"/>
              <a:t> Contextual processing, </a:t>
            </a:r>
          </a:p>
          <a:p>
            <a:r>
              <a:rPr lang="en-GB" sz="1600" dirty="0"/>
              <a:t>Fear learning.</a:t>
            </a:r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DDD85C92-48B5-475B-8DAF-605159293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48"/>
          <a:stretch/>
        </p:blipFill>
        <p:spPr>
          <a:xfrm>
            <a:off x="3611366" y="1006868"/>
            <a:ext cx="5075434" cy="52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1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98329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PTSD – Psychodynamic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447800"/>
            <a:ext cx="7498080" cy="48006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Subjective meaning of a stressor may determine its </a:t>
            </a:r>
            <a:r>
              <a:rPr lang="en-US" dirty="0" err="1"/>
              <a:t>traumatogenicity</a:t>
            </a:r>
            <a:endParaRPr lang="en-US" dirty="0"/>
          </a:p>
          <a:p>
            <a:r>
              <a:rPr lang="en-US" dirty="0"/>
              <a:t>Traumatic events may resonate childhood traumas</a:t>
            </a:r>
          </a:p>
          <a:p>
            <a:r>
              <a:rPr lang="en-US" dirty="0"/>
              <a:t>Common defenses</a:t>
            </a:r>
          </a:p>
          <a:p>
            <a:pPr lvl="1"/>
            <a:r>
              <a:rPr lang="en-US" dirty="0"/>
              <a:t>Denial</a:t>
            </a:r>
          </a:p>
          <a:p>
            <a:pPr lvl="1"/>
            <a:r>
              <a:rPr lang="en-US" dirty="0" err="1"/>
              <a:t>Minimisation</a:t>
            </a:r>
            <a:endParaRPr lang="en-US" dirty="0"/>
          </a:p>
          <a:p>
            <a:pPr lvl="1"/>
            <a:r>
              <a:rPr lang="en-US" dirty="0"/>
              <a:t>Splitting</a:t>
            </a:r>
          </a:p>
          <a:p>
            <a:pPr lvl="1"/>
            <a:r>
              <a:rPr lang="en-US" dirty="0"/>
              <a:t>Projective identification</a:t>
            </a:r>
          </a:p>
          <a:p>
            <a:pPr lvl="1"/>
            <a:r>
              <a:rPr lang="en-US" dirty="0"/>
              <a:t>Dissociation</a:t>
            </a:r>
          </a:p>
          <a:p>
            <a:pPr lvl="1"/>
            <a:r>
              <a:rPr lang="en-US" dirty="0"/>
              <a:t>Guilt</a:t>
            </a:r>
          </a:p>
          <a:p>
            <a:r>
              <a:rPr lang="en-US" dirty="0"/>
              <a:t>Object relatedness – projection and </a:t>
            </a:r>
            <a:r>
              <a:rPr lang="en-US" dirty="0" err="1"/>
              <a:t>interojection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2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1493"/>
            <a:ext cx="7498080" cy="1143000"/>
          </a:xfrm>
        </p:spPr>
        <p:txBody>
          <a:bodyPr/>
          <a:lstStyle/>
          <a:p>
            <a:r>
              <a:rPr lang="en-US" dirty="0"/>
              <a:t>PTSD – Cognitive Theory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335379"/>
              </p:ext>
            </p:extLst>
          </p:nvPr>
        </p:nvGraphicFramePr>
        <p:xfrm>
          <a:off x="1201506" y="2345710"/>
          <a:ext cx="6033684" cy="372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0918" y="1692027"/>
            <a:ext cx="717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Mowrer’s two factor conditioning theory</a:t>
            </a:r>
          </a:p>
        </p:txBody>
      </p:sp>
    </p:spTree>
    <p:extLst>
      <p:ext uri="{BB962C8B-B14F-4D97-AF65-F5344CB8AC3E}">
        <p14:creationId xmlns:p14="http://schemas.microsoft.com/office/powerpoint/2010/main" val="2515490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6299"/>
            <a:ext cx="8138160" cy="1143000"/>
          </a:xfrm>
        </p:spPr>
        <p:txBody>
          <a:bodyPr/>
          <a:lstStyle/>
          <a:p>
            <a:r>
              <a:rPr lang="en-US" dirty="0" err="1"/>
              <a:t>PTSD</a:t>
            </a:r>
            <a:r>
              <a:rPr lang="en-US" dirty="0"/>
              <a:t> – Differential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691640"/>
            <a:ext cx="8766809" cy="437769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Acute stress disorder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In general, the symptoms of acute stress disorder must occur within four weeks of a traumatic event and come to an end within that four-week time period.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If symptoms last longer than one month and follow other patterns common to PTSD, </a:t>
            </a:r>
            <a:r>
              <a:rPr lang="en-GB" sz="1600" dirty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diagnosis may change from acute stress disorder to PTSD.</a:t>
            </a:r>
          </a:p>
          <a:p>
            <a:pPr lvl="1">
              <a:lnSpc>
                <a:spcPct val="9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OCD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Both have recurrent, intrusive thoughts as a symptom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Thoughts present in obsessive-compulsive disorder do not usually relate to a past traumatic event. </a:t>
            </a:r>
          </a:p>
          <a:p>
            <a:pPr lvl="1">
              <a:lnSpc>
                <a:spcPct val="9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Adjustment disorder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Similar to adjustment disorder because both are linked with anxiety that develops after exposure to a stressor. 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With PTSD, this stressor is a traumatic event. 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With adjustment disorder, the stressor does not have to be severe or outside the </a:t>
            </a:r>
            <a:r>
              <a:rPr lang="ja-JP" altLang="en-US" sz="1600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1600" dirty="0">
                <a:solidFill>
                  <a:srgbClr val="000000"/>
                </a:solidFill>
              </a:rPr>
              <a:t>normal</a:t>
            </a:r>
            <a:r>
              <a:rPr lang="ja-JP" altLang="en-US" sz="1600" dirty="0">
                <a:solidFill>
                  <a:srgbClr val="000000"/>
                </a:solidFill>
                <a:latin typeface="Arial"/>
              </a:rPr>
              <a:t>”</a:t>
            </a:r>
            <a:r>
              <a:rPr lang="en-US" sz="1600" dirty="0">
                <a:solidFill>
                  <a:srgbClr val="000000"/>
                </a:solidFill>
              </a:rPr>
              <a:t> human experience. </a:t>
            </a:r>
          </a:p>
          <a:p>
            <a:pPr lvl="1">
              <a:lnSpc>
                <a:spcPct val="9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000000"/>
                </a:solidFill>
              </a:rPr>
              <a:t>Other comorbid conditions are also differentials</a:t>
            </a:r>
          </a:p>
          <a:p>
            <a:pPr lvl="1">
              <a:lnSpc>
                <a:spcPct val="90000"/>
              </a:lnSpc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6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94" y="1181100"/>
            <a:ext cx="7498080" cy="1143000"/>
          </a:xfrm>
        </p:spPr>
        <p:txBody>
          <a:bodyPr/>
          <a:lstStyle/>
          <a:p>
            <a:pPr algn="l"/>
            <a:r>
              <a:rPr lang="en-US" dirty="0"/>
              <a:t>PTSD 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743" y="1752600"/>
            <a:ext cx="7498080" cy="48006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If co-morbid depression – treat PTSD first</a:t>
            </a:r>
          </a:p>
          <a:p>
            <a:r>
              <a:rPr lang="en-US" dirty="0"/>
              <a:t>Substance misuse addressed before PTSD</a:t>
            </a:r>
          </a:p>
          <a:p>
            <a:endParaRPr lang="en-US" dirty="0"/>
          </a:p>
          <a:p>
            <a:r>
              <a:rPr lang="en-US" dirty="0"/>
              <a:t>Education – patient and </a:t>
            </a:r>
            <a:r>
              <a:rPr lang="en-US" dirty="0" err="1"/>
              <a:t>carers</a:t>
            </a:r>
            <a:endParaRPr lang="en-US" dirty="0"/>
          </a:p>
          <a:p>
            <a:pPr lvl="1"/>
            <a:r>
              <a:rPr lang="en-US" dirty="0"/>
              <a:t>Symptoms of PTSD</a:t>
            </a:r>
          </a:p>
          <a:p>
            <a:pPr lvl="1"/>
            <a:r>
              <a:rPr lang="en-US" dirty="0"/>
              <a:t>Common reactions to trauma</a:t>
            </a:r>
          </a:p>
          <a:p>
            <a:pPr lvl="1"/>
            <a:r>
              <a:rPr lang="en-US" dirty="0"/>
              <a:t>Giving up </a:t>
            </a:r>
            <a:r>
              <a:rPr lang="en-US" dirty="0" err="1"/>
              <a:t>behaviours</a:t>
            </a:r>
            <a:r>
              <a:rPr lang="en-US" dirty="0"/>
              <a:t> that continue avoidance</a:t>
            </a:r>
          </a:p>
          <a:p>
            <a:pPr lvl="1"/>
            <a:endParaRPr lang="en-US" dirty="0"/>
          </a:p>
          <a:p>
            <a:r>
              <a:rPr lang="en-US" dirty="0"/>
              <a:t>First line - psychological</a:t>
            </a:r>
          </a:p>
        </p:txBody>
      </p:sp>
    </p:spTree>
    <p:extLst>
      <p:ext uri="{BB962C8B-B14F-4D97-AF65-F5344CB8AC3E}">
        <p14:creationId xmlns:p14="http://schemas.microsoft.com/office/powerpoint/2010/main" val="376874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86" y="846138"/>
            <a:ext cx="7498080" cy="1143000"/>
          </a:xfrm>
        </p:spPr>
        <p:txBody>
          <a:bodyPr/>
          <a:lstStyle/>
          <a:p>
            <a:pPr algn="l"/>
            <a:r>
              <a:rPr lang="en-US" dirty="0"/>
              <a:t>PTSD 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286" y="1871537"/>
            <a:ext cx="7498080" cy="4986463"/>
          </a:xfrm>
        </p:spPr>
        <p:txBody>
          <a:bodyPr/>
          <a:lstStyle/>
          <a:p>
            <a:r>
              <a:rPr lang="en-US" dirty="0"/>
              <a:t>Evidence for treatment</a:t>
            </a:r>
          </a:p>
          <a:p>
            <a:r>
              <a:rPr lang="en-US" sz="1400" dirty="0"/>
              <a:t>Produced by the National Center for PTSD, U.S. Department of Veterans Affairs | February 2011</a:t>
            </a:r>
            <a:br>
              <a:rPr lang="en-US" sz="1400" dirty="0"/>
            </a:br>
            <a:r>
              <a:rPr lang="en-US" sz="1400" dirty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364698"/>
              </p:ext>
            </p:extLst>
          </p:nvPr>
        </p:nvGraphicFramePr>
        <p:xfrm>
          <a:off x="1097996" y="3002703"/>
          <a:ext cx="6898659" cy="3185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99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9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Effect size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(effect size of 0.8 is considered large. Everyone would notice it. 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Confidence</a:t>
                      </a:r>
                      <a:r>
                        <a:rPr lang="en-US" baseline="0" dirty="0"/>
                        <a:t> interval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Prolonged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1.52 – 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1.07 – 2.71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Cognitive</a:t>
                      </a:r>
                      <a:r>
                        <a:rPr lang="en-US" baseline="0" dirty="0"/>
                        <a:t> processing </a:t>
                      </a:r>
                      <a:r>
                        <a:rPr lang="en-US" dirty="0"/>
                        <a:t>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1.41 – 2.21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SSRI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1.13 – 2.16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7996" y="6400800"/>
            <a:ext cx="7474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http://www.ptsd.va.gov/Public/understanding_TX/CourseList/Course_NCPTSD_Treatment_1435/assets/00015006.PDF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03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Post Traumatic Stress Disorder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199" y="1757362"/>
            <a:ext cx="8069943" cy="581025"/>
          </a:xfrm>
        </p:spPr>
        <p:txBody>
          <a:bodyPr/>
          <a:lstStyle/>
          <a:p>
            <a:r>
              <a:rPr lang="en-US" dirty="0"/>
              <a:t>Aims and Objectives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2486024"/>
            <a:ext cx="7839076" cy="3559933"/>
          </a:xfrm>
        </p:spPr>
        <p:txBody>
          <a:bodyPr/>
          <a:lstStyle/>
          <a:p>
            <a:r>
              <a:rPr lang="en-GB" dirty="0"/>
              <a:t>To develop an understanding of PTSD (aetiology, epidemiology, natural history, neurobiology, genetics, diagnostic criteria, classification, psychopathology, clinical presentation, assessment, risks) and its management (pharmacological, psychological, social). </a:t>
            </a:r>
          </a:p>
          <a:p>
            <a:r>
              <a:rPr lang="en-GB" dirty="0"/>
              <a:t>To develop an understanding of Meta-analyses and Systematic Reviews and develop skills for critically appraising them. </a:t>
            </a:r>
          </a:p>
          <a:p>
            <a:pPr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5747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2" y="1143636"/>
            <a:ext cx="8796746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PTSD – Treatment Psychological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851660"/>
            <a:ext cx="8442198" cy="439674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Debriefing</a:t>
            </a:r>
          </a:p>
          <a:p>
            <a:r>
              <a:rPr lang="en-US" dirty="0"/>
              <a:t>Self help</a:t>
            </a:r>
          </a:p>
          <a:p>
            <a:endParaRPr lang="en-US" dirty="0"/>
          </a:p>
          <a:p>
            <a:r>
              <a:rPr lang="en-US" dirty="0"/>
              <a:t>Trauma focused CBT</a:t>
            </a:r>
          </a:p>
          <a:p>
            <a:pPr lvl="1"/>
            <a:r>
              <a:rPr lang="en-US" dirty="0"/>
              <a:t>Exposure therapy</a:t>
            </a:r>
          </a:p>
          <a:p>
            <a:pPr lvl="2"/>
            <a:r>
              <a:rPr lang="en-US" dirty="0" err="1"/>
              <a:t>Imaginal</a:t>
            </a:r>
            <a:r>
              <a:rPr lang="en-US" dirty="0"/>
              <a:t> exposure - flooding	</a:t>
            </a:r>
          </a:p>
          <a:p>
            <a:pPr lvl="2"/>
            <a:r>
              <a:rPr lang="en-US" dirty="0"/>
              <a:t>In vivo exposure – visiting trauma site </a:t>
            </a:r>
          </a:p>
          <a:p>
            <a:pPr lvl="1"/>
            <a:r>
              <a:rPr lang="en-US" dirty="0"/>
              <a:t>Cognitive restructuring</a:t>
            </a:r>
          </a:p>
          <a:p>
            <a:pPr lvl="2"/>
            <a:r>
              <a:rPr lang="en-US" dirty="0"/>
              <a:t>make sense of the bad memories - people remember the event differently than how it happened. </a:t>
            </a:r>
          </a:p>
          <a:p>
            <a:pPr lvl="2"/>
            <a:r>
              <a:rPr lang="en-US" dirty="0"/>
              <a:t>May feel guilt or shame about what is not their fault</a:t>
            </a:r>
          </a:p>
          <a:p>
            <a:pPr lvl="1"/>
            <a:r>
              <a:rPr lang="en-US" dirty="0"/>
              <a:t>Stress inoculation training</a:t>
            </a:r>
          </a:p>
          <a:p>
            <a:pPr lvl="2"/>
            <a:r>
              <a:rPr lang="en-US" dirty="0"/>
              <a:t>Relaxation methods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10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85"/>
            <a:ext cx="8069580" cy="1143000"/>
          </a:xfrm>
        </p:spPr>
        <p:txBody>
          <a:bodyPr/>
          <a:lstStyle/>
          <a:p>
            <a:pPr algn="l"/>
            <a:br>
              <a:rPr lang="en-US" dirty="0"/>
            </a:br>
            <a:r>
              <a:rPr lang="en-US" sz="4000" dirty="0"/>
              <a:t>PTSD – Treatment EMDR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661971"/>
            <a:ext cx="820674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Even the most enthusiastic supporters of EMDR have not agreed on how the therapy works!</a:t>
            </a:r>
          </a:p>
          <a:p>
            <a:r>
              <a:rPr lang="en-US" dirty="0"/>
              <a:t>Incorporates many different interventions,</a:t>
            </a:r>
          </a:p>
          <a:p>
            <a:pPr lvl="1"/>
            <a:r>
              <a:rPr lang="en-US" dirty="0"/>
              <a:t>imaginal exposure (under conditions of divided attention)</a:t>
            </a:r>
          </a:p>
          <a:p>
            <a:pPr lvl="1"/>
            <a:r>
              <a:rPr lang="en-US" dirty="0"/>
              <a:t>free association,</a:t>
            </a:r>
          </a:p>
          <a:p>
            <a:r>
              <a:rPr lang="en-US" dirty="0"/>
              <a:t>The main intervention requires the patient to recall trauma-related memories while focusing on external oscillatory stimulation. </a:t>
            </a:r>
          </a:p>
          <a:p>
            <a:pPr lvl="1"/>
            <a:r>
              <a:rPr lang="en-US" dirty="0"/>
              <a:t>Stimulation is induced by the therapist moving a finger from side to side across the patient's field of vision, which induces eye movements. </a:t>
            </a:r>
          </a:p>
          <a:p>
            <a:pPr lvl="1"/>
            <a:r>
              <a:rPr lang="en-US" dirty="0"/>
              <a:t>24 eye moments = 1 set</a:t>
            </a:r>
          </a:p>
          <a:p>
            <a:pPr lvl="1"/>
            <a:r>
              <a:rPr lang="en-US" dirty="0"/>
              <a:t>Sets of eye movements are induced until distress is reduced.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073842" y="40622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19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04" y="615724"/>
            <a:ext cx="7498080" cy="1143000"/>
          </a:xfrm>
        </p:spPr>
        <p:txBody>
          <a:bodyPr/>
          <a:lstStyle/>
          <a:p>
            <a:pPr algn="l"/>
            <a:r>
              <a:rPr lang="en-GB" dirty="0"/>
              <a:t>EMDR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94" y="1417638"/>
            <a:ext cx="8510306" cy="4617402"/>
          </a:xfrm>
        </p:spPr>
        <p:txBody>
          <a:bodyPr/>
          <a:lstStyle/>
          <a:p>
            <a:pPr marL="0" indent="0" algn="just">
              <a:buNone/>
            </a:pPr>
            <a:r>
              <a:rPr lang="en-GB" sz="1600" dirty="0"/>
              <a:t>A few years ago I underwent EMDR. I was sceptical, of course. At this point in time, however, I see that it saved my marriage, my sanity and my relationship with my children. I was suffering from PTSD after experiencing much loss and never even realized that's what stood in the way of a healthy life. It's a wonderful treatment and more people should be informed about it. I was lucky to run across it by accident.</a:t>
            </a:r>
          </a:p>
          <a:p>
            <a:pPr marL="0" indent="0" algn="just">
              <a:buNone/>
            </a:pPr>
            <a:r>
              <a:rPr lang="en-GB" sz="1600" dirty="0"/>
              <a:t>Thank you,</a:t>
            </a:r>
          </a:p>
          <a:p>
            <a:pPr marL="0" indent="0" algn="just">
              <a:buNone/>
            </a:pPr>
            <a:r>
              <a:rPr lang="en-GB" sz="1600" dirty="0" err="1"/>
              <a:t>J.M</a:t>
            </a:r>
            <a:r>
              <a:rPr lang="en-GB" sz="1600" dirty="0"/>
              <a:t>.</a:t>
            </a:r>
          </a:p>
          <a:p>
            <a:pPr marL="0" indent="0" algn="just">
              <a:buNone/>
            </a:pPr>
            <a:endParaRPr lang="en-GB" sz="1600" dirty="0"/>
          </a:p>
          <a:p>
            <a:pPr marL="0" indent="0" algn="just">
              <a:buNone/>
            </a:pPr>
            <a:r>
              <a:rPr lang="en-GB" sz="1600" dirty="0">
                <a:solidFill>
                  <a:srgbClr val="0070C0"/>
                </a:solidFill>
              </a:rPr>
              <a:t>I was a member of the Canadian Army for over 20 years. I suffered from OSI (operational stress injury), depression, and the loss of my daughter and wife killed by a drunk driver. For over a year of treatment and work on my part I have finally found some peace of mind, My anger and depression had lowered to a manageable level. Today, I see the light at the end of the tunnel.... I know that this treatment EMDR is by far the best I ever received in the mental health field, and the great thing is no meds.</a:t>
            </a:r>
          </a:p>
          <a:p>
            <a:pPr marL="0" indent="0" algn="just">
              <a:buNone/>
            </a:pPr>
            <a:r>
              <a:rPr lang="en-GB" sz="1600" dirty="0">
                <a:solidFill>
                  <a:srgbClr val="0070C0"/>
                </a:solidFill>
              </a:rPr>
              <a:t>Thank you, G.C.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59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48" y="118545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PTSD – Treatment Medication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688624"/>
              </p:ext>
            </p:extLst>
          </p:nvPr>
        </p:nvGraphicFramePr>
        <p:xfrm>
          <a:off x="269748" y="1747157"/>
          <a:ext cx="861136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7471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73" y="983298"/>
            <a:ext cx="7498080" cy="1143000"/>
          </a:xfrm>
        </p:spPr>
        <p:txBody>
          <a:bodyPr/>
          <a:lstStyle/>
          <a:p>
            <a:pPr algn="l"/>
            <a:r>
              <a:rPr lang="en-GB" sz="4000" dirty="0"/>
              <a:t>NICE guidelines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" y="1680028"/>
            <a:ext cx="8285117" cy="4023542"/>
          </a:xfrm>
        </p:spPr>
        <p:txBody>
          <a:bodyPr/>
          <a:lstStyle/>
          <a:p>
            <a:r>
              <a:rPr lang="en-GB" dirty="0"/>
              <a:t>Symptoms present for more than 3 months after trauma: </a:t>
            </a:r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line- EMDR or trauma-focused CBT.</a:t>
            </a:r>
          </a:p>
          <a:p>
            <a:r>
              <a:rPr lang="en-GB" dirty="0"/>
              <a:t>Drug treatment : not routine 1</a:t>
            </a:r>
            <a:r>
              <a:rPr lang="en-GB" baseline="30000" dirty="0"/>
              <a:t>st</a:t>
            </a:r>
            <a:r>
              <a:rPr lang="en-GB" dirty="0"/>
              <a:t> line</a:t>
            </a:r>
          </a:p>
          <a:p>
            <a:pPr marL="82296" indent="0">
              <a:buNone/>
            </a:pPr>
            <a:r>
              <a:rPr lang="en-GB" dirty="0"/>
              <a:t>  Paroxetine or Mirtazapine </a:t>
            </a:r>
            <a:r>
              <a:rPr lang="en-GB" sz="2000" dirty="0"/>
              <a:t>(general use)</a:t>
            </a:r>
          </a:p>
          <a:p>
            <a:pPr marL="82296" indent="0">
              <a:buNone/>
            </a:pPr>
            <a:r>
              <a:rPr lang="en-GB" dirty="0"/>
              <a:t>  Amitriptyline or Phenelzine </a:t>
            </a:r>
            <a:r>
              <a:rPr lang="en-GB" sz="2000" dirty="0"/>
              <a:t>(under specialist care)</a:t>
            </a:r>
          </a:p>
          <a:p>
            <a:pPr marL="82296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98668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983298"/>
            <a:ext cx="6107974" cy="1143000"/>
          </a:xfrm>
        </p:spPr>
        <p:txBody>
          <a:bodyPr/>
          <a:lstStyle/>
          <a:p>
            <a:pPr algn="l"/>
            <a:r>
              <a:rPr lang="en-US" sz="4000" dirty="0"/>
              <a:t>PTSD - 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1723572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/>
              <a:t>Untreated – 30% of patients recover completely</a:t>
            </a:r>
          </a:p>
          <a:p>
            <a:r>
              <a:rPr lang="en-US" dirty="0"/>
              <a:t>With treatment</a:t>
            </a:r>
          </a:p>
          <a:p>
            <a:pPr lvl="1"/>
            <a:r>
              <a:rPr lang="en-US" dirty="0"/>
              <a:t>After 1 year </a:t>
            </a:r>
          </a:p>
          <a:p>
            <a:pPr lvl="2"/>
            <a:r>
              <a:rPr lang="en-US" dirty="0"/>
              <a:t>50% of patients recover completely (66%)</a:t>
            </a:r>
          </a:p>
          <a:p>
            <a:pPr lvl="2"/>
            <a:r>
              <a:rPr lang="en-US" dirty="0"/>
              <a:t>30% have mild symptoms</a:t>
            </a:r>
          </a:p>
          <a:p>
            <a:pPr lvl="2"/>
            <a:r>
              <a:rPr lang="en-US" dirty="0"/>
              <a:t>10% have moderate symptoms</a:t>
            </a:r>
          </a:p>
          <a:p>
            <a:pPr lvl="2"/>
            <a:r>
              <a:rPr lang="en-US" dirty="0"/>
              <a:t>10% have same symptoms or become worse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36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65319" y="633867"/>
            <a:ext cx="7498080" cy="1143000"/>
          </a:xfrm>
        </p:spPr>
        <p:txBody>
          <a:bodyPr/>
          <a:lstStyle/>
          <a:p>
            <a:r>
              <a:rPr lang="en-US" dirty="0"/>
              <a:t>PTSD - Prognosis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818696"/>
              </p:ext>
            </p:extLst>
          </p:nvPr>
        </p:nvGraphicFramePr>
        <p:xfrm>
          <a:off x="1223009" y="1463041"/>
          <a:ext cx="6496414" cy="5059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4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147">
                <a:tc>
                  <a:txBody>
                    <a:bodyPr/>
                    <a:lstStyle/>
                    <a:p>
                      <a:r>
                        <a:rPr lang="en-US" sz="1600" dirty="0"/>
                        <a:t>Positive prognostic</a:t>
                      </a:r>
                      <a:r>
                        <a:rPr lang="en-US" sz="1600" baseline="0" dirty="0"/>
                        <a:t> factors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Negative prognostic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147">
                <a:tc>
                  <a:txBody>
                    <a:bodyPr/>
                    <a:lstStyle/>
                    <a:p>
                      <a:r>
                        <a:rPr lang="en-US" sz="1600" dirty="0"/>
                        <a:t>Robust premorbid personality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147">
                <a:tc>
                  <a:txBody>
                    <a:bodyPr/>
                    <a:lstStyle/>
                    <a:p>
                      <a:r>
                        <a:rPr lang="en-US" sz="1600" dirty="0"/>
                        <a:t>Above average cognitive</a:t>
                      </a:r>
                      <a:r>
                        <a:rPr lang="en-US" sz="1600" baseline="0" dirty="0"/>
                        <a:t> 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Very 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907">
                <a:tc>
                  <a:txBody>
                    <a:bodyPr/>
                    <a:lstStyle/>
                    <a:p>
                      <a:r>
                        <a:rPr lang="en-US" sz="1600" dirty="0"/>
                        <a:t>Good social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Past psychiatric history</a:t>
                      </a:r>
                    </a:p>
                    <a:p>
                      <a:r>
                        <a:rPr lang="en-US" sz="1600" dirty="0"/>
                        <a:t>   personality disorder</a:t>
                      </a:r>
                    </a:p>
                    <a:p>
                      <a:r>
                        <a:rPr lang="en-US" sz="1600" dirty="0"/>
                        <a:t>   anxiety disorder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147">
                <a:tc>
                  <a:txBody>
                    <a:bodyPr/>
                    <a:lstStyle/>
                    <a:p>
                      <a:r>
                        <a:rPr lang="en-US" sz="1600" dirty="0"/>
                        <a:t>Strong social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527">
                <a:tc>
                  <a:txBody>
                    <a:bodyPr/>
                    <a:lstStyle/>
                    <a:p>
                      <a:r>
                        <a:rPr lang="en-US" sz="1600" dirty="0"/>
                        <a:t>Absence of past</a:t>
                      </a:r>
                      <a:r>
                        <a:rPr lang="en-US" sz="1600" baseline="0" dirty="0"/>
                        <a:t> psychiatric/medical history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527">
                <a:tc>
                  <a:txBody>
                    <a:bodyPr/>
                    <a:lstStyle/>
                    <a:p>
                      <a:r>
                        <a:rPr lang="en-US" sz="1600" dirty="0"/>
                        <a:t>Absence of alcohol / substance</a:t>
                      </a:r>
                      <a:r>
                        <a:rPr lang="en-US" sz="1600" baseline="0" dirty="0"/>
                        <a:t> misuse/dependency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147">
                <a:tc>
                  <a:txBody>
                    <a:bodyPr/>
                    <a:lstStyle/>
                    <a:p>
                      <a:r>
                        <a:rPr lang="en-US" sz="1600" dirty="0"/>
                        <a:t>Optimism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147">
                <a:tc>
                  <a:txBody>
                    <a:bodyPr/>
                    <a:lstStyle/>
                    <a:p>
                      <a:r>
                        <a:rPr lang="en-US" sz="1600" dirty="0"/>
                        <a:t>Environmental</a:t>
                      </a:r>
                      <a:r>
                        <a:rPr lang="en-US" sz="1600" baseline="0" dirty="0"/>
                        <a:t> stability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42286">
                <a:tc>
                  <a:txBody>
                    <a:bodyPr/>
                    <a:lstStyle/>
                    <a:p>
                      <a:r>
                        <a:rPr lang="en-US" sz="1600" dirty="0"/>
                        <a:t>Less severe trauma</a:t>
                      </a:r>
                    </a:p>
                    <a:p>
                      <a:r>
                        <a:rPr lang="en-US" sz="1600" dirty="0"/>
                        <a:t>Early</a:t>
                      </a:r>
                      <a:r>
                        <a:rPr lang="en-US" sz="1600" baseline="0" dirty="0"/>
                        <a:t> intervention</a:t>
                      </a:r>
                    </a:p>
                    <a:p>
                      <a:r>
                        <a:rPr lang="en-US" sz="1600" baseline="0" dirty="0"/>
                        <a:t>Minimal duration of trauma</a:t>
                      </a:r>
                    </a:p>
                    <a:p>
                      <a:r>
                        <a:rPr lang="en-US" sz="1600" baseline="0" dirty="0"/>
                        <a:t>Trauma not experienced up close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626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Post Traumatic Stress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1. Which of the following psychological interventions can be effective for the treatment of post-traumatic stress symptoms in children and young people who have been sexually abused? </a:t>
            </a:r>
          </a:p>
          <a:p>
            <a:r>
              <a:rPr lang="en-GB" dirty="0"/>
              <a:t>A. Psychodynamic psychotherapy </a:t>
            </a:r>
          </a:p>
          <a:p>
            <a:r>
              <a:rPr lang="en-GB" dirty="0"/>
              <a:t>B. CAT </a:t>
            </a:r>
          </a:p>
          <a:p>
            <a:r>
              <a:rPr lang="en-GB" dirty="0"/>
              <a:t>C. Trauma focused CBT </a:t>
            </a:r>
          </a:p>
          <a:p>
            <a:r>
              <a:rPr lang="en-GB" dirty="0"/>
              <a:t>D. IPT </a:t>
            </a:r>
          </a:p>
          <a:p>
            <a:r>
              <a:rPr lang="en-GB" dirty="0"/>
              <a:t>E. Single episode debrief </a:t>
            </a:r>
          </a:p>
          <a:p>
            <a:pPr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67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Post Traumatic Stress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1. Which of the following psychological interventions can be effective for the treatment of post-traumatic stress symptoms in children and young people who have been sexually abused? </a:t>
            </a:r>
          </a:p>
          <a:p>
            <a:r>
              <a:rPr lang="en-GB" dirty="0"/>
              <a:t>A. Psychodynamic psychotherapy </a:t>
            </a:r>
          </a:p>
          <a:p>
            <a:r>
              <a:rPr lang="en-GB" dirty="0"/>
              <a:t>B. CAT </a:t>
            </a:r>
          </a:p>
          <a:p>
            <a:r>
              <a:rPr lang="en-GB" b="1" dirty="0">
                <a:solidFill>
                  <a:srgbClr val="FF0000"/>
                </a:solidFill>
              </a:rPr>
              <a:t>C. Trauma focused CBT </a:t>
            </a:r>
          </a:p>
          <a:p>
            <a:r>
              <a:rPr lang="en-GB" dirty="0"/>
              <a:t>D. IPT </a:t>
            </a:r>
          </a:p>
          <a:p>
            <a:r>
              <a:rPr lang="en-GB" dirty="0"/>
              <a:t>E. Single episode debrief </a:t>
            </a:r>
          </a:p>
          <a:p>
            <a:pPr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75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Post Traumatic Stress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2. Which antidepressant is licensed for the treatment of PTSD? </a:t>
            </a:r>
          </a:p>
          <a:p>
            <a:r>
              <a:rPr lang="en-GB" dirty="0"/>
              <a:t>A. </a:t>
            </a:r>
            <a:r>
              <a:rPr lang="en-GB" dirty="0" err="1"/>
              <a:t>Sertraline</a:t>
            </a:r>
            <a:r>
              <a:rPr lang="en-GB" dirty="0"/>
              <a:t> </a:t>
            </a:r>
          </a:p>
          <a:p>
            <a:r>
              <a:rPr lang="en-GB" dirty="0"/>
              <a:t>B. Mirtazapine </a:t>
            </a:r>
          </a:p>
          <a:p>
            <a:r>
              <a:rPr lang="en-GB" dirty="0"/>
              <a:t>C. Venlafaxine </a:t>
            </a:r>
          </a:p>
          <a:p>
            <a:r>
              <a:rPr lang="en-GB" dirty="0"/>
              <a:t>D. Amitriptyline </a:t>
            </a:r>
          </a:p>
          <a:p>
            <a:r>
              <a:rPr lang="en-GB" dirty="0"/>
              <a:t>E. </a:t>
            </a:r>
            <a:r>
              <a:rPr lang="en-GB" dirty="0" err="1"/>
              <a:t>Moclobemide</a:t>
            </a:r>
            <a:r>
              <a:rPr lang="en-GB" dirty="0"/>
              <a:t> 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Post Traumatic Stress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achieve this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  <a:p>
            <a:r>
              <a:rPr lang="en-US" dirty="0"/>
              <a:t>Journal Club</a:t>
            </a:r>
          </a:p>
          <a:p>
            <a:r>
              <a:rPr lang="en-US" dirty="0"/>
              <a:t>555 Presentation</a:t>
            </a:r>
          </a:p>
          <a:p>
            <a:r>
              <a:rPr lang="en-US" dirty="0"/>
              <a:t>Expert-Led Session</a:t>
            </a:r>
          </a:p>
          <a:p>
            <a:r>
              <a:rPr lang="en-US" dirty="0"/>
              <a:t>MCQs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Please sign the register and complete the feedback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28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Post Traumatic Stress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166710"/>
            <a:ext cx="7839075" cy="24574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2. Which antidepressant is licensed for the treatment of PTSD? </a:t>
            </a:r>
          </a:p>
          <a:p>
            <a:r>
              <a:rPr lang="en-GB" dirty="0"/>
              <a:t>A. </a:t>
            </a:r>
            <a:r>
              <a:rPr lang="en-GB" b="1" dirty="0" err="1">
                <a:solidFill>
                  <a:srgbClr val="FF0000"/>
                </a:solidFill>
              </a:rPr>
              <a:t>Sertraline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  <a:p>
            <a:r>
              <a:rPr lang="en-GB" dirty="0"/>
              <a:t>B. Mirtazapine </a:t>
            </a:r>
          </a:p>
          <a:p>
            <a:r>
              <a:rPr lang="en-GB" dirty="0"/>
              <a:t>C. Venlafaxine </a:t>
            </a:r>
          </a:p>
          <a:p>
            <a:r>
              <a:rPr lang="en-GB" dirty="0"/>
              <a:t>D. Amitriptyline  </a:t>
            </a:r>
          </a:p>
          <a:p>
            <a:r>
              <a:rPr lang="en-GB" dirty="0"/>
              <a:t>E. </a:t>
            </a:r>
            <a:r>
              <a:rPr lang="en-GB" dirty="0" err="1"/>
              <a:t>Moclobemide</a:t>
            </a:r>
            <a:r>
              <a:rPr lang="en-GB" dirty="0"/>
              <a:t> </a:t>
            </a:r>
          </a:p>
          <a:p>
            <a:pPr>
              <a:buNone/>
            </a:pPr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And paroxetine</a:t>
            </a:r>
          </a:p>
        </p:txBody>
      </p:sp>
    </p:spTree>
    <p:extLst>
      <p:ext uri="{BB962C8B-B14F-4D97-AF65-F5344CB8AC3E}">
        <p14:creationId xmlns:p14="http://schemas.microsoft.com/office/powerpoint/2010/main" val="1923997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Post Traumatic Stress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4"/>
            <a:ext cx="7839075" cy="34067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3. Which of the following is NOT a DSM V symptom of PTSD? </a:t>
            </a:r>
          </a:p>
          <a:p>
            <a:r>
              <a:rPr lang="en-GB" dirty="0"/>
              <a:t>A. Persistent negative beliefs about oneself </a:t>
            </a:r>
          </a:p>
          <a:p>
            <a:r>
              <a:rPr lang="en-GB" dirty="0"/>
              <a:t>B. Persistent pain</a:t>
            </a:r>
          </a:p>
          <a:p>
            <a:r>
              <a:rPr lang="en-GB" dirty="0"/>
              <a:t>C. Self-destructive or reckless behaviour</a:t>
            </a:r>
          </a:p>
          <a:p>
            <a:r>
              <a:rPr lang="en-GB" dirty="0"/>
              <a:t>D. Constricted affect</a:t>
            </a:r>
          </a:p>
          <a:p>
            <a:r>
              <a:rPr lang="en-GB" dirty="0"/>
              <a:t>E. Marked diminished interest in (pre-traumatic) 			   significant activities  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Post Traumatic Stress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4"/>
            <a:ext cx="7839075" cy="34067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3. Which of the following is NOT a DSM V symptom of PTSD? </a:t>
            </a:r>
          </a:p>
          <a:p>
            <a:r>
              <a:rPr lang="en-GB" dirty="0"/>
              <a:t>A. Persistent negative beliefs about oneself </a:t>
            </a:r>
          </a:p>
          <a:p>
            <a:r>
              <a:rPr lang="en-GB" b="1" dirty="0">
                <a:solidFill>
                  <a:srgbClr val="FF0000"/>
                </a:solidFill>
              </a:rPr>
              <a:t>B. Persistent pain</a:t>
            </a:r>
          </a:p>
          <a:p>
            <a:r>
              <a:rPr lang="en-GB" dirty="0"/>
              <a:t>C. Self-destructive or reckless behaviour</a:t>
            </a:r>
          </a:p>
          <a:p>
            <a:r>
              <a:rPr lang="en-GB" dirty="0"/>
              <a:t>D. Constricted affect</a:t>
            </a:r>
          </a:p>
          <a:p>
            <a:r>
              <a:rPr lang="en-GB" dirty="0"/>
              <a:t>E. Marked diminished interest in (pre-traumatic) 			   significant activities  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165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Post Traumatic Stress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4. Which of these statements is true regarding acute stress reaction and PTSD? </a:t>
            </a:r>
          </a:p>
          <a:p>
            <a:r>
              <a:rPr lang="en-GB" sz="1800" dirty="0"/>
              <a:t>A. Acute stress disorder only occurs in the elderly population and children </a:t>
            </a:r>
          </a:p>
          <a:p>
            <a:r>
              <a:rPr lang="en-GB" sz="1800" dirty="0"/>
              <a:t>B. Acute stress disorder describes symptoms in someone who was not present at an incident, while PTSD takes place only in those who were present </a:t>
            </a:r>
          </a:p>
          <a:p>
            <a:r>
              <a:rPr lang="en-GB" sz="1800" dirty="0"/>
              <a:t>C. PTSD is not diagnosed until after 4 weeks following the traumatic event </a:t>
            </a:r>
          </a:p>
          <a:p>
            <a:r>
              <a:rPr lang="en-GB" sz="1800" dirty="0"/>
              <a:t>D. Acute stress disorder and PTSD can be diagnosed at any time after the stressful event </a:t>
            </a:r>
          </a:p>
          <a:p>
            <a:r>
              <a:rPr lang="en-GB" sz="1800" dirty="0"/>
              <a:t>E. All acute stress disorder patients develop PTSD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Post Traumatic Stress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4. Which of these statements is true regarding acute stress reaction and PTSD? </a:t>
            </a:r>
          </a:p>
          <a:p>
            <a:r>
              <a:rPr lang="en-GB" sz="1800" dirty="0"/>
              <a:t>A. Acute stress disorder only occurs in the elderly population and children </a:t>
            </a:r>
          </a:p>
          <a:p>
            <a:r>
              <a:rPr lang="en-GB" sz="1800" dirty="0"/>
              <a:t>B. Acute stress disorder describes symptoms in someone who was not present at an incident, while PTSD takes place only in those who were present 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C. PTSD is not diagnosed until after 4 weeks following the traumatic event </a:t>
            </a:r>
          </a:p>
          <a:p>
            <a:r>
              <a:rPr lang="en-GB" sz="1800" dirty="0"/>
              <a:t>D. Acute stress disorder and PTSD can be diagnosed at any time after the stressful event </a:t>
            </a:r>
          </a:p>
          <a:p>
            <a:r>
              <a:rPr lang="en-GB" sz="1800" dirty="0"/>
              <a:t>E. All acute stress disorder patients develop PTSD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365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Post Traumatic Stress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5. Which of the following is recommended as first line treatment for PTSD in adults? </a:t>
            </a:r>
          </a:p>
          <a:p>
            <a:r>
              <a:rPr lang="en-GB" dirty="0"/>
              <a:t>A. </a:t>
            </a:r>
            <a:r>
              <a:rPr lang="en-GB" dirty="0" err="1"/>
              <a:t>Mirtazapine</a:t>
            </a:r>
            <a:r>
              <a:rPr lang="en-GB" dirty="0"/>
              <a:t> </a:t>
            </a:r>
          </a:p>
          <a:p>
            <a:r>
              <a:rPr lang="en-GB" dirty="0"/>
              <a:t>B. EMDR </a:t>
            </a:r>
          </a:p>
          <a:p>
            <a:r>
              <a:rPr lang="en-GB" dirty="0"/>
              <a:t>C. Phenelzine</a:t>
            </a:r>
          </a:p>
          <a:p>
            <a:r>
              <a:rPr lang="en-GB" dirty="0"/>
              <a:t>D. Psychodynamic psychotherapy</a:t>
            </a:r>
          </a:p>
          <a:p>
            <a:r>
              <a:rPr lang="en-GB" dirty="0"/>
              <a:t>E. Sertraline 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764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Post Traumatic Stress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5. Which of the following is recommended as first line treatment for PTSD in adults? </a:t>
            </a:r>
          </a:p>
          <a:p>
            <a:r>
              <a:rPr lang="en-GB" dirty="0"/>
              <a:t>A. </a:t>
            </a:r>
            <a:r>
              <a:rPr lang="en-GB" dirty="0" err="1"/>
              <a:t>Mirtazapine</a:t>
            </a:r>
            <a:r>
              <a:rPr lang="en-GB" dirty="0"/>
              <a:t> </a:t>
            </a:r>
          </a:p>
          <a:p>
            <a:r>
              <a:rPr lang="en-GB" dirty="0"/>
              <a:t>B. </a:t>
            </a:r>
            <a:r>
              <a:rPr lang="en-GB" b="1" dirty="0">
                <a:solidFill>
                  <a:srgbClr val="FF0000"/>
                </a:solidFill>
              </a:rPr>
              <a:t>EMDR </a:t>
            </a:r>
          </a:p>
          <a:p>
            <a:r>
              <a:rPr lang="en-GB" dirty="0"/>
              <a:t>C. Phenelzine</a:t>
            </a:r>
          </a:p>
          <a:p>
            <a:r>
              <a:rPr lang="en-GB" dirty="0"/>
              <a:t>D. Psychodynamic psychotherapy</a:t>
            </a:r>
          </a:p>
          <a:p>
            <a:r>
              <a:rPr lang="en-GB" dirty="0"/>
              <a:t>E. Sertraline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549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Post Traumatic Stress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38387"/>
            <a:ext cx="8515350" cy="4279583"/>
          </a:xfrm>
        </p:spPr>
        <p:txBody>
          <a:bodyPr/>
          <a:lstStyle/>
          <a:p>
            <a:pPr marL="425196">
              <a:buFont typeface="+mj-lt"/>
              <a:buAutoNum type="arabicPeriod"/>
            </a:pPr>
            <a:r>
              <a:rPr lang="en-US" sz="1800" dirty="0" err="1"/>
              <a:t>Iversen</a:t>
            </a:r>
            <a:r>
              <a:rPr lang="en-US" sz="1800" dirty="0"/>
              <a:t> et al. The prevalence of common mental disorders and </a:t>
            </a:r>
            <a:r>
              <a:rPr lang="en-US" sz="1800" dirty="0" err="1"/>
              <a:t>PTSD</a:t>
            </a:r>
            <a:r>
              <a:rPr lang="en-US" sz="1800" dirty="0"/>
              <a:t> in the UK military: using data from a clinical interview-based study </a:t>
            </a:r>
            <a:r>
              <a:rPr lang="pl-PL" sz="1800" i="1" dirty="0"/>
              <a:t>BMC Psychiatry</a:t>
            </a:r>
            <a:r>
              <a:rPr lang="pl-PL" sz="1800" dirty="0"/>
              <a:t> 2009, 9:68</a:t>
            </a:r>
          </a:p>
          <a:p>
            <a:pPr marL="425196">
              <a:buFont typeface="+mj-lt"/>
              <a:buAutoNum type="arabicPeriod"/>
            </a:pPr>
            <a:r>
              <a:rPr lang="en-US" sz="1800" dirty="0"/>
              <a:t>McManus et al. Adult Psychiatric Morbidity in England, 2007 - Results of a household survey, The NHS Information Centre for health and social care</a:t>
            </a:r>
          </a:p>
          <a:p>
            <a:pPr marL="425196">
              <a:buFont typeface="+mj-lt"/>
              <a:buAutoNum type="arabicPeriod"/>
            </a:pPr>
            <a:r>
              <a:rPr lang="en-US" sz="1800" dirty="0"/>
              <a:t>Anderson et al. Risk factors for developing post-traumatic stress disorder following childbirth: a systematic review. </a:t>
            </a:r>
            <a:r>
              <a:rPr lang="en-US" sz="1800" dirty="0" err="1"/>
              <a:t>Acta</a:t>
            </a:r>
            <a:r>
              <a:rPr lang="en-US" sz="1800" dirty="0"/>
              <a:t> </a:t>
            </a:r>
            <a:r>
              <a:rPr lang="en-US" sz="1800" dirty="0" err="1"/>
              <a:t>Obstet</a:t>
            </a:r>
            <a:r>
              <a:rPr lang="en-US" sz="1800" dirty="0"/>
              <a:t> </a:t>
            </a:r>
            <a:r>
              <a:rPr lang="en-US" sz="1800" dirty="0" err="1"/>
              <a:t>Gynecol</a:t>
            </a:r>
            <a:r>
              <a:rPr lang="en-US" sz="1800" dirty="0"/>
              <a:t> Scand. 2012</a:t>
            </a:r>
          </a:p>
          <a:p>
            <a:pPr marL="425196">
              <a:buFont typeface="+mj-lt"/>
              <a:buAutoNum type="arabicPeriod"/>
            </a:pPr>
            <a:r>
              <a:rPr lang="en-US" sz="1800" dirty="0" err="1"/>
              <a:t>Kronish</a:t>
            </a:r>
            <a:r>
              <a:rPr lang="en-US" sz="1800" dirty="0"/>
              <a:t> et al. Post-traumatic stress disorder and medication adherence: results from the Mind Your Heart Study. J </a:t>
            </a:r>
            <a:r>
              <a:rPr lang="en-US" sz="1800" dirty="0" err="1"/>
              <a:t>Psychiatr</a:t>
            </a:r>
            <a:r>
              <a:rPr lang="en-US" sz="1800" dirty="0"/>
              <a:t> Res. 2012 Dec;46(12):1595-9.</a:t>
            </a:r>
          </a:p>
          <a:p>
            <a:pPr marL="425196">
              <a:buFont typeface="+mj-lt"/>
              <a:buAutoNum type="arabicPeriod"/>
            </a:pPr>
            <a:r>
              <a:rPr lang="en-US" sz="1800" dirty="0"/>
              <a:t>Chart - Kessler &amp; </a:t>
            </a:r>
            <a:r>
              <a:rPr lang="en-US" sz="1800" dirty="0" err="1"/>
              <a:t>Sonnega</a:t>
            </a:r>
            <a:r>
              <a:rPr lang="en-US" sz="1800" dirty="0"/>
              <a:t>, et al. Arch Gen Psychiatry. 1995;52(12):1048-1060.</a:t>
            </a:r>
          </a:p>
          <a:p>
            <a:pPr marL="425196">
              <a:buFont typeface="+mj-lt"/>
              <a:buAutoNum type="arabicPeriod"/>
            </a:pPr>
            <a:r>
              <a:rPr lang="en-US" sz="1800" dirty="0"/>
              <a:t>Shalev et al. N </a:t>
            </a:r>
            <a:r>
              <a:rPr lang="en-US" sz="1800" dirty="0" err="1"/>
              <a:t>Engl</a:t>
            </a:r>
            <a:r>
              <a:rPr lang="en-US" sz="1800" dirty="0"/>
              <a:t> J Med 2017;376:2459-69.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769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365250"/>
            <a:ext cx="7772400" cy="679449"/>
          </a:xfrm>
        </p:spPr>
        <p:txBody>
          <a:bodyPr/>
          <a:lstStyle/>
          <a:p>
            <a:r>
              <a:rPr lang="en-GB" sz="4000" dirty="0"/>
              <a:t>Post Traumatic Stress Disorder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74822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846138"/>
            <a:ext cx="7850875" cy="1143000"/>
          </a:xfrm>
        </p:spPr>
        <p:txBody>
          <a:bodyPr/>
          <a:lstStyle/>
          <a:p>
            <a:pPr algn="l"/>
            <a:r>
              <a:rPr lang="en-US" sz="4000" dirty="0"/>
              <a:t>PTSD – 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447800"/>
            <a:ext cx="8469630" cy="48006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American Civil War – Irritable heart</a:t>
            </a:r>
          </a:p>
          <a:p>
            <a:endParaRPr lang="en-US" dirty="0"/>
          </a:p>
          <a:p>
            <a:r>
              <a:rPr lang="en-US" dirty="0"/>
              <a:t>WW1 – Shell shock / Effort syndrome</a:t>
            </a:r>
          </a:p>
          <a:p>
            <a:pPr lvl="1"/>
            <a:r>
              <a:rPr lang="en-US" dirty="0"/>
              <a:t>13000 ‘Cases’ of shell shock. </a:t>
            </a:r>
          </a:p>
          <a:p>
            <a:pPr lvl="1"/>
            <a:r>
              <a:rPr lang="en-US" dirty="0"/>
              <a:t>Increased to 200000 by 1918</a:t>
            </a:r>
          </a:p>
          <a:p>
            <a:pPr lvl="1"/>
            <a:r>
              <a:rPr lang="en-US" dirty="0"/>
              <a:t>307 soldiers executed for cowardice</a:t>
            </a:r>
          </a:p>
          <a:p>
            <a:pPr lvl="1"/>
            <a:endParaRPr lang="en-US" dirty="0"/>
          </a:p>
          <a:p>
            <a:r>
              <a:rPr lang="en-US" dirty="0"/>
              <a:t>Vietnam War – brought in concept of PTSD</a:t>
            </a:r>
          </a:p>
          <a:p>
            <a:endParaRPr lang="en-US" dirty="0"/>
          </a:p>
          <a:p>
            <a:r>
              <a:rPr lang="en-US" dirty="0"/>
              <a:t>Gulf War – Gulf war syndrome</a:t>
            </a:r>
          </a:p>
          <a:p>
            <a:endParaRPr lang="en-US" dirty="0"/>
          </a:p>
          <a:p>
            <a:r>
              <a:rPr lang="en-US" dirty="0"/>
              <a:t>1980 - the American Psychiatric Association added PTSD to DSM-III</a:t>
            </a:r>
          </a:p>
        </p:txBody>
      </p:sp>
    </p:spTree>
    <p:extLst>
      <p:ext uri="{BB962C8B-B14F-4D97-AF65-F5344CB8AC3E}">
        <p14:creationId xmlns:p14="http://schemas.microsoft.com/office/powerpoint/2010/main" val="124284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846138"/>
            <a:ext cx="7498080" cy="1143000"/>
          </a:xfrm>
        </p:spPr>
        <p:txBody>
          <a:bodyPr/>
          <a:lstStyle/>
          <a:p>
            <a:pPr algn="l"/>
            <a:r>
              <a:rPr lang="en-US" sz="4000" dirty="0"/>
              <a:t>PTSD -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1417638"/>
            <a:ext cx="8515521" cy="48006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An anxiety disorder precipitated by an experience of intense fear or horror while exposed to a traumatic (especially life-threatening) event. </a:t>
            </a:r>
          </a:p>
          <a:p>
            <a:endParaRPr lang="en-US" dirty="0"/>
          </a:p>
          <a:p>
            <a:r>
              <a:rPr lang="en-US" dirty="0"/>
              <a:t>The disorder is </a:t>
            </a:r>
            <a:r>
              <a:rPr lang="en-US" dirty="0" err="1"/>
              <a:t>characterised</a:t>
            </a:r>
            <a:r>
              <a:rPr lang="en-US" dirty="0"/>
              <a:t> by intrusive recurring thoughts or images of the traumatic event; avoidance of anything associated with the event; a state of </a:t>
            </a:r>
            <a:r>
              <a:rPr lang="en-US" dirty="0" err="1"/>
              <a:t>hyperarousal</a:t>
            </a:r>
            <a:r>
              <a:rPr lang="en-US" dirty="0"/>
              <a:t> and diminished emotional responsiveness. </a:t>
            </a:r>
          </a:p>
          <a:p>
            <a:endParaRPr lang="en-US" dirty="0"/>
          </a:p>
          <a:p>
            <a:r>
              <a:rPr lang="en-US" dirty="0"/>
              <a:t>These symptoms are present for at least one month</a:t>
            </a:r>
          </a:p>
        </p:txBody>
      </p:sp>
    </p:spTree>
    <p:extLst>
      <p:ext uri="{BB962C8B-B14F-4D97-AF65-F5344CB8AC3E}">
        <p14:creationId xmlns:p14="http://schemas.microsoft.com/office/powerpoint/2010/main" val="75235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520298"/>
            <a:ext cx="665226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PTSD – Diagnostic Criteria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192912"/>
              </p:ext>
            </p:extLst>
          </p:nvPr>
        </p:nvGraphicFramePr>
        <p:xfrm>
          <a:off x="1435608" y="1335413"/>
          <a:ext cx="7498080" cy="475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93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56" y="878370"/>
            <a:ext cx="8337913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PTSD – Differences between ICD and DSM diagnosing criteria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887787"/>
              </p:ext>
            </p:extLst>
          </p:nvPr>
        </p:nvGraphicFramePr>
        <p:xfrm>
          <a:off x="1005839" y="1918500"/>
          <a:ext cx="7276011" cy="419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54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742" y="1109028"/>
            <a:ext cx="808064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PTSD – Formal Assessment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743" y="2011680"/>
            <a:ext cx="7750339" cy="432054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IES - R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Clinician Administered PTSD Scale (CAPS)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developed by National Center for PTSD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requests information about the frequency and intensity of the core PTSD symptoms and common associated symptoms. </a:t>
            </a:r>
          </a:p>
          <a:p>
            <a:pPr marL="402336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Treatment Outcome PTSD scale (TOP – 8)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It is shorter, is easier to use, and is highly correlated with the CAPS.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Structured Interview for PTSD (SI-PTSD)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PTSD Symptom Scale Interview (PSS-I)</a:t>
            </a:r>
          </a:p>
        </p:txBody>
      </p:sp>
    </p:spTree>
    <p:extLst>
      <p:ext uri="{BB962C8B-B14F-4D97-AF65-F5344CB8AC3E}">
        <p14:creationId xmlns:p14="http://schemas.microsoft.com/office/powerpoint/2010/main" val="350827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846138"/>
            <a:ext cx="7498080" cy="1143000"/>
          </a:xfrm>
        </p:spPr>
        <p:txBody>
          <a:bodyPr/>
          <a:lstStyle/>
          <a:p>
            <a:pPr algn="l"/>
            <a:r>
              <a:rPr lang="en-US" sz="4000" dirty="0"/>
              <a:t>PTSD - 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1717383"/>
            <a:ext cx="7831832" cy="42262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600" dirty="0"/>
              <a:t>Prevalence – </a:t>
            </a:r>
          </a:p>
          <a:p>
            <a:pPr lvl="1"/>
            <a:r>
              <a:rPr lang="en-US" sz="2400" dirty="0"/>
              <a:t>Military - 4.8%</a:t>
            </a:r>
            <a:r>
              <a:rPr lang="en-US" sz="2400" baseline="30000" dirty="0"/>
              <a:t>1</a:t>
            </a:r>
            <a:endParaRPr lang="en-US" sz="2400" dirty="0"/>
          </a:p>
          <a:p>
            <a:pPr lvl="1"/>
            <a:r>
              <a:rPr lang="en-US" sz="2400" dirty="0"/>
              <a:t>General population – </a:t>
            </a:r>
          </a:p>
          <a:p>
            <a:pPr lvl="2"/>
            <a:r>
              <a:rPr lang="en-US" dirty="0"/>
              <a:t>25–30% of people experiencing a traumatic event may go on to develop PTSD.</a:t>
            </a:r>
          </a:p>
          <a:p>
            <a:pPr lvl="2"/>
            <a:r>
              <a:rPr lang="en-US" dirty="0"/>
              <a:t>2.6% in men</a:t>
            </a:r>
          </a:p>
          <a:p>
            <a:pPr lvl="2"/>
            <a:r>
              <a:rPr lang="en-US" dirty="0"/>
              <a:t>3.3% in women</a:t>
            </a:r>
            <a:r>
              <a:rPr lang="en-US" baseline="30000" dirty="0"/>
              <a:t>2</a:t>
            </a:r>
          </a:p>
          <a:p>
            <a:pPr marL="658368" lvl="2" indent="0">
              <a:buNone/>
            </a:pPr>
            <a:endParaRPr lang="en-US" sz="3500" baseline="30000" dirty="0"/>
          </a:p>
          <a:p>
            <a:pPr lvl="2"/>
            <a:endParaRPr lang="en-US" sz="3500" baseline="30000" dirty="0"/>
          </a:p>
          <a:p>
            <a:pPr lvl="2"/>
            <a:endParaRPr lang="en-US" sz="3500" baseline="30000" dirty="0"/>
          </a:p>
          <a:p>
            <a:pPr lvl="2"/>
            <a:endParaRPr lang="en-US" sz="3500" baseline="30000" dirty="0"/>
          </a:p>
          <a:p>
            <a:pPr lvl="2"/>
            <a:endParaRPr lang="en-US" sz="3500" baseline="30000" dirty="0"/>
          </a:p>
          <a:p>
            <a:pPr lvl="2"/>
            <a:endParaRPr lang="en-US" sz="35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689432" y="4783130"/>
            <a:ext cx="510845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 in 5 firefighters.</a:t>
            </a:r>
          </a:p>
          <a:p>
            <a:r>
              <a:rPr lang="en-US" dirty="0"/>
              <a:t>1 in 3 teenage survivors of car crashes.</a:t>
            </a:r>
          </a:p>
          <a:p>
            <a:r>
              <a:rPr lang="en-US" dirty="0"/>
              <a:t>1 in 2 female rape victims.</a:t>
            </a:r>
          </a:p>
          <a:p>
            <a:r>
              <a:rPr lang="en-US" dirty="0"/>
              <a:t>2 in 3 prisoners of war.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159" y="6491680"/>
            <a:ext cx="885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0896" indent="-228600">
              <a:buAutoNum type="arabicPeriod"/>
            </a:pPr>
            <a:r>
              <a:rPr lang="en-US" sz="900" dirty="0" err="1"/>
              <a:t>Iversen</a:t>
            </a:r>
            <a:r>
              <a:rPr lang="en-US" sz="900" dirty="0"/>
              <a:t> et al. The prevalence of common mental disorders and </a:t>
            </a:r>
            <a:r>
              <a:rPr lang="en-US" sz="900" dirty="0" err="1"/>
              <a:t>PTSD</a:t>
            </a:r>
            <a:r>
              <a:rPr lang="en-US" sz="900" dirty="0"/>
              <a:t> in the UK military: using data from a clinical interview-based study </a:t>
            </a:r>
            <a:r>
              <a:rPr lang="pl-PL" sz="900" i="1" dirty="0"/>
              <a:t>BMC Psychiatry</a:t>
            </a:r>
            <a:r>
              <a:rPr lang="pl-PL" sz="900" dirty="0"/>
              <a:t> 2009, 9:68</a:t>
            </a:r>
          </a:p>
          <a:p>
            <a:pPr marL="310896" indent="-228600">
              <a:buAutoNum type="arabicPeriod"/>
            </a:pPr>
            <a:r>
              <a:rPr lang="en-US" sz="900" dirty="0"/>
              <a:t>McManus et al. Adult Psychiatric Morbidity in England, 2007 - Results of a household survey, The NHS Information Centre for health and social care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712202"/>
      </p:ext>
    </p:extLst>
  </p:cSld>
  <p:clrMapOvr>
    <a:masterClrMapping/>
  </p:clrMapOvr>
</p:sld>
</file>

<file path=ppt/theme/theme1.xml><?xml version="1.0" encoding="utf-8"?>
<a:theme xmlns:a="http://schemas.openxmlformats.org/drawingml/2006/main" name="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Psychiatry Recruitment PP</Template>
  <TotalTime>721</TotalTime>
  <Words>2606</Words>
  <Application>Microsoft Office PowerPoint</Application>
  <PresentationFormat>On-screen Show (4:3)</PresentationFormat>
  <Paragraphs>405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Psychiatry Recruitment PP</vt:lpstr>
      <vt:lpstr>PowerPoint Presentation</vt:lpstr>
      <vt:lpstr>Post Traumatic Stress Disorder</vt:lpstr>
      <vt:lpstr>Post Traumatic Stress Disorder</vt:lpstr>
      <vt:lpstr>PTSD – A brief history</vt:lpstr>
      <vt:lpstr>PTSD - Definition</vt:lpstr>
      <vt:lpstr>PTSD – Diagnostic Criteria</vt:lpstr>
      <vt:lpstr>PTSD – Differences between ICD and DSM diagnosing criteria</vt:lpstr>
      <vt:lpstr>PTSD – Formal Assessment Tools</vt:lpstr>
      <vt:lpstr>PTSD - Epidemiology</vt:lpstr>
      <vt:lpstr>Modern day PTSD</vt:lpstr>
      <vt:lpstr>PTSD – Risk Factors</vt:lpstr>
      <vt:lpstr>PTSD – Comorbidity</vt:lpstr>
      <vt:lpstr> PTSD – Aetiology : Theories</vt:lpstr>
      <vt:lpstr>PowerPoint Presentation</vt:lpstr>
      <vt:lpstr>PTSD – Psychodynamic Theory</vt:lpstr>
      <vt:lpstr>PTSD – Cognitive Theory</vt:lpstr>
      <vt:lpstr>PTSD – Differential Diagnoses</vt:lpstr>
      <vt:lpstr>PTSD - Treatment</vt:lpstr>
      <vt:lpstr>PTSD - Treatment</vt:lpstr>
      <vt:lpstr>PTSD – Treatment Psychological</vt:lpstr>
      <vt:lpstr> PTSD – Treatment EMDR</vt:lpstr>
      <vt:lpstr>EMDR</vt:lpstr>
      <vt:lpstr>PTSD – Treatment Medication</vt:lpstr>
      <vt:lpstr>NICE guidelines outline</vt:lpstr>
      <vt:lpstr>PTSD - Prognosis</vt:lpstr>
      <vt:lpstr>PTSD - Prognosis</vt:lpstr>
      <vt:lpstr>Post Traumatic Stress Disorder</vt:lpstr>
      <vt:lpstr>Post Traumatic Stress Disorder</vt:lpstr>
      <vt:lpstr>Post Traumatic Stress Disorder</vt:lpstr>
      <vt:lpstr>Post Traumatic Stress Disorder</vt:lpstr>
      <vt:lpstr>Post Traumatic Stress Disorder</vt:lpstr>
      <vt:lpstr>Post Traumatic Stress Disorder</vt:lpstr>
      <vt:lpstr>Post Traumatic Stress Disorder</vt:lpstr>
      <vt:lpstr>Post Traumatic Stress Disorder</vt:lpstr>
      <vt:lpstr>Post Traumatic Stress Disorder</vt:lpstr>
      <vt:lpstr>Post Traumatic Stress Disorder</vt:lpstr>
      <vt:lpstr>Post Traumatic Stress Disorder</vt:lpstr>
      <vt:lpstr>Post Traumatic Stress Disorder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Kent</dc:creator>
  <cp:lastModifiedBy>Helen McEnerney</cp:lastModifiedBy>
  <cp:revision>78</cp:revision>
  <dcterms:created xsi:type="dcterms:W3CDTF">2016-02-23T11:02:26Z</dcterms:created>
  <dcterms:modified xsi:type="dcterms:W3CDTF">2020-06-29T15:08:12Z</dcterms:modified>
</cp:coreProperties>
</file>